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49"/>
  </p:notesMasterIdLst>
  <p:sldIdLst>
    <p:sldId id="256" r:id="rId3"/>
    <p:sldId id="371" r:id="rId4"/>
    <p:sldId id="350" r:id="rId5"/>
    <p:sldId id="260" r:id="rId6"/>
    <p:sldId id="262" r:id="rId7"/>
    <p:sldId id="348" r:id="rId8"/>
    <p:sldId id="367" r:id="rId9"/>
    <p:sldId id="308" r:id="rId10"/>
    <p:sldId id="314" r:id="rId11"/>
    <p:sldId id="368" r:id="rId12"/>
    <p:sldId id="369" r:id="rId13"/>
    <p:sldId id="309" r:id="rId14"/>
    <p:sldId id="285" r:id="rId15"/>
    <p:sldId id="366" r:id="rId16"/>
    <p:sldId id="361" r:id="rId17"/>
    <p:sldId id="290" r:id="rId18"/>
    <p:sldId id="322" r:id="rId19"/>
    <p:sldId id="298" r:id="rId20"/>
    <p:sldId id="299" r:id="rId21"/>
    <p:sldId id="336" r:id="rId22"/>
    <p:sldId id="277" r:id="rId23"/>
    <p:sldId id="373" r:id="rId24"/>
    <p:sldId id="295" r:id="rId25"/>
    <p:sldId id="301" r:id="rId26"/>
    <p:sldId id="340" r:id="rId27"/>
    <p:sldId id="302" r:id="rId28"/>
    <p:sldId id="303" r:id="rId29"/>
    <p:sldId id="268" r:id="rId30"/>
    <p:sldId id="269" r:id="rId31"/>
    <p:sldId id="339" r:id="rId32"/>
    <p:sldId id="272" r:id="rId33"/>
    <p:sldId id="327" r:id="rId34"/>
    <p:sldId id="353" r:id="rId35"/>
    <p:sldId id="355" r:id="rId36"/>
    <p:sldId id="356" r:id="rId37"/>
    <p:sldId id="357" r:id="rId38"/>
    <p:sldId id="286" r:id="rId39"/>
    <p:sldId id="278" r:id="rId40"/>
    <p:sldId id="283" r:id="rId41"/>
    <p:sldId id="305" r:id="rId42"/>
    <p:sldId id="372" r:id="rId43"/>
    <p:sldId id="281" r:id="rId44"/>
    <p:sldId id="334" r:id="rId45"/>
    <p:sldId id="304" r:id="rId46"/>
    <p:sldId id="317" r:id="rId47"/>
    <p:sldId id="370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825209-56B6-4BFF-1B83-08BABA4BB882}" name="Aparna Kaaraal Mohan" initials="AM" userId="S::ak2432@cam.ac.uk::dfad85af-652e-4d30-a435-63b797a394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A89D"/>
    <a:srgbClr val="006000"/>
    <a:srgbClr val="E60000"/>
    <a:srgbClr val="FF1010"/>
    <a:srgbClr val="007D00"/>
    <a:srgbClr val="4BD43A"/>
    <a:srgbClr val="CFC0AE"/>
    <a:srgbClr val="363A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4AA00-E840-B646-A16F-D1A31E6B05E7}" v="27" dt="2023-10-10T11:45:28.104"/>
    <p1510:client id="{60FFF498-62C0-D1C4-F97F-E99AA72C3EDA}" v="2" dt="2023-10-11T08:46:25.587"/>
    <p1510:client id="{75D357BD-AE42-4988-A701-48B039853E53}" v="627" dt="2023-10-10T15:47:01.826"/>
    <p1510:client id="{7E2FCECC-98CB-477F-B679-8F31C58D75F7}" v="2" dt="2023-10-10T22:24:56.298"/>
    <p1510:client id="{C8DD38A0-E1C5-64AA-9018-7B2A05D2A64F}" v="22" dt="2023-10-11T07:34:27.58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Watt" userId="387e347e-ef92-4648-9abe-2123f4943cc4" providerId="ADAL" clId="{A07F8F14-D31B-EF49-9855-3A514C83DCF9}"/>
    <pc:docChg chg="undo custSel addSld delSld modSld sldOrd modMainMaster">
      <pc:chgData name="Melissa Watt" userId="387e347e-ef92-4648-9abe-2123f4943cc4" providerId="ADAL" clId="{A07F8F14-D31B-EF49-9855-3A514C83DCF9}" dt="2023-10-09T13:30:29.760" v="562" actId="20577"/>
      <pc:docMkLst>
        <pc:docMk/>
      </pc:docMkLst>
      <pc:sldChg chg="del">
        <pc:chgData name="Melissa Watt" userId="387e347e-ef92-4648-9abe-2123f4943cc4" providerId="ADAL" clId="{A07F8F14-D31B-EF49-9855-3A514C83DCF9}" dt="2023-10-09T13:08:33.543" v="104" actId="2696"/>
        <pc:sldMkLst>
          <pc:docMk/>
          <pc:sldMk cId="3896986952" sldId="274"/>
        </pc:sldMkLst>
      </pc:sldChg>
      <pc:sldChg chg="del">
        <pc:chgData name="Melissa Watt" userId="387e347e-ef92-4648-9abe-2123f4943cc4" providerId="ADAL" clId="{A07F8F14-D31B-EF49-9855-3A514C83DCF9}" dt="2023-10-09T13:00:04.356" v="76" actId="2696"/>
        <pc:sldMkLst>
          <pc:docMk/>
          <pc:sldMk cId="3827291510" sldId="275"/>
        </pc:sldMkLst>
      </pc:sldChg>
      <pc:sldChg chg="del">
        <pc:chgData name="Melissa Watt" userId="387e347e-ef92-4648-9abe-2123f4943cc4" providerId="ADAL" clId="{A07F8F14-D31B-EF49-9855-3A514C83DCF9}" dt="2023-10-09T13:08:39.178" v="105" actId="2696"/>
        <pc:sldMkLst>
          <pc:docMk/>
          <pc:sldMk cId="4237300989" sldId="276"/>
        </pc:sldMkLst>
      </pc:sldChg>
      <pc:sldChg chg="del">
        <pc:chgData name="Melissa Watt" userId="387e347e-ef92-4648-9abe-2123f4943cc4" providerId="ADAL" clId="{A07F8F14-D31B-EF49-9855-3A514C83DCF9}" dt="2023-10-09T13:22:36.987" v="548" actId="2696"/>
        <pc:sldMkLst>
          <pc:docMk/>
          <pc:sldMk cId="2824067133" sldId="279"/>
        </pc:sldMkLst>
      </pc:sldChg>
      <pc:sldChg chg="addSp delSp modSp mod modNotesTx">
        <pc:chgData name="Melissa Watt" userId="387e347e-ef92-4648-9abe-2123f4943cc4" providerId="ADAL" clId="{A07F8F14-D31B-EF49-9855-3A514C83DCF9}" dt="2023-10-09T13:21:05.546" v="513" actId="20577"/>
        <pc:sldMkLst>
          <pc:docMk/>
          <pc:sldMk cId="2590469325" sldId="281"/>
        </pc:sldMkLst>
        <pc:spChg chg="mod">
          <ac:chgData name="Melissa Watt" userId="387e347e-ef92-4648-9abe-2123f4943cc4" providerId="ADAL" clId="{A07F8F14-D31B-EF49-9855-3A514C83DCF9}" dt="2023-10-09T13:11:24.963" v="116" actId="20577"/>
          <ac:spMkLst>
            <pc:docMk/>
            <pc:sldMk cId="2590469325" sldId="281"/>
            <ac:spMk id="3" creationId="{E48EBE7C-D522-5CC2-802D-DC5690782AB0}"/>
          </ac:spMkLst>
        </pc:spChg>
        <pc:spChg chg="mod">
          <ac:chgData name="Melissa Watt" userId="387e347e-ef92-4648-9abe-2123f4943cc4" providerId="ADAL" clId="{A07F8F14-D31B-EF49-9855-3A514C83DCF9}" dt="2023-10-09T13:20:15.138" v="457" actId="20577"/>
          <ac:spMkLst>
            <pc:docMk/>
            <pc:sldMk cId="2590469325" sldId="281"/>
            <ac:spMk id="4" creationId="{59A5A34C-00EA-E811-D617-A465C97001AA}"/>
          </ac:spMkLst>
        </pc:spChg>
        <pc:spChg chg="mod">
          <ac:chgData name="Melissa Watt" userId="387e347e-ef92-4648-9abe-2123f4943cc4" providerId="ADAL" clId="{A07F8F14-D31B-EF49-9855-3A514C83DCF9}" dt="2023-10-09T13:16:22.962" v="339" actId="1076"/>
          <ac:spMkLst>
            <pc:docMk/>
            <pc:sldMk cId="2590469325" sldId="281"/>
            <ac:spMk id="7" creationId="{A6C5884C-254C-980A-2DE7-A79204BDD4CC}"/>
          </ac:spMkLst>
        </pc:spChg>
        <pc:spChg chg="del">
          <ac:chgData name="Melissa Watt" userId="387e347e-ef92-4648-9abe-2123f4943cc4" providerId="ADAL" clId="{A07F8F14-D31B-EF49-9855-3A514C83DCF9}" dt="2023-10-09T13:15:11.671" v="301" actId="478"/>
          <ac:spMkLst>
            <pc:docMk/>
            <pc:sldMk cId="2590469325" sldId="281"/>
            <ac:spMk id="9" creationId="{3C58DC9E-13B8-D9E5-F759-354EEA92CB18}"/>
          </ac:spMkLst>
        </pc:spChg>
        <pc:spChg chg="mod">
          <ac:chgData name="Melissa Watt" userId="387e347e-ef92-4648-9abe-2123f4943cc4" providerId="ADAL" clId="{A07F8F14-D31B-EF49-9855-3A514C83DCF9}" dt="2023-10-09T13:15:41.901" v="309" actId="1076"/>
          <ac:spMkLst>
            <pc:docMk/>
            <pc:sldMk cId="2590469325" sldId="281"/>
            <ac:spMk id="10" creationId="{DDDF5F20-A6A2-0226-91C0-ECC42144C30E}"/>
          </ac:spMkLst>
        </pc:spChg>
        <pc:spChg chg="mod">
          <ac:chgData name="Melissa Watt" userId="387e347e-ef92-4648-9abe-2123f4943cc4" providerId="ADAL" clId="{A07F8F14-D31B-EF49-9855-3A514C83DCF9}" dt="2023-10-09T13:20:04.422" v="454" actId="1076"/>
          <ac:spMkLst>
            <pc:docMk/>
            <pc:sldMk cId="2590469325" sldId="281"/>
            <ac:spMk id="11" creationId="{1092FF80-1C40-4DEE-269D-12B09289ACDE}"/>
          </ac:spMkLst>
        </pc:spChg>
        <pc:spChg chg="mod">
          <ac:chgData name="Melissa Watt" userId="387e347e-ef92-4648-9abe-2123f4943cc4" providerId="ADAL" clId="{A07F8F14-D31B-EF49-9855-3A514C83DCF9}" dt="2023-10-09T13:13:04.440" v="198" actId="20577"/>
          <ac:spMkLst>
            <pc:docMk/>
            <pc:sldMk cId="2590469325" sldId="281"/>
            <ac:spMk id="13" creationId="{F23002E2-CD33-5B53-AD02-FD439BF42DB4}"/>
          </ac:spMkLst>
        </pc:spChg>
        <pc:spChg chg="del">
          <ac:chgData name="Melissa Watt" userId="387e347e-ef92-4648-9abe-2123f4943cc4" providerId="ADAL" clId="{A07F8F14-D31B-EF49-9855-3A514C83DCF9}" dt="2023-10-09T13:15:13.623" v="302" actId="478"/>
          <ac:spMkLst>
            <pc:docMk/>
            <pc:sldMk cId="2590469325" sldId="281"/>
            <ac:spMk id="14" creationId="{2B76FD3C-2539-0254-6A38-187C783C480D}"/>
          </ac:spMkLst>
        </pc:spChg>
        <pc:spChg chg="add del mod">
          <ac:chgData name="Melissa Watt" userId="387e347e-ef92-4648-9abe-2123f4943cc4" providerId="ADAL" clId="{A07F8F14-D31B-EF49-9855-3A514C83DCF9}" dt="2023-10-09T13:20:12.484" v="455" actId="478"/>
          <ac:spMkLst>
            <pc:docMk/>
            <pc:sldMk cId="2590469325" sldId="281"/>
            <ac:spMk id="15" creationId="{336EA311-FD02-3007-DA8D-646E1587F2A4}"/>
          </ac:spMkLst>
        </pc:spChg>
        <pc:spChg chg="add del mod">
          <ac:chgData name="Melissa Watt" userId="387e347e-ef92-4648-9abe-2123f4943cc4" providerId="ADAL" clId="{A07F8F14-D31B-EF49-9855-3A514C83DCF9}" dt="2023-10-09T13:15:00.153" v="298" actId="478"/>
          <ac:spMkLst>
            <pc:docMk/>
            <pc:sldMk cId="2590469325" sldId="281"/>
            <ac:spMk id="16" creationId="{1ABD9F01-AAC3-5659-B927-4537605F8F64}"/>
          </ac:spMkLst>
        </pc:spChg>
        <pc:spChg chg="add del mod">
          <ac:chgData name="Melissa Watt" userId="387e347e-ef92-4648-9abe-2123f4943cc4" providerId="ADAL" clId="{A07F8F14-D31B-EF49-9855-3A514C83DCF9}" dt="2023-10-09T13:13:24.706" v="202" actId="478"/>
          <ac:spMkLst>
            <pc:docMk/>
            <pc:sldMk cId="2590469325" sldId="281"/>
            <ac:spMk id="18" creationId="{33640969-3A76-4D85-2EC8-65471943013F}"/>
          </ac:spMkLst>
        </pc:spChg>
        <pc:spChg chg="add mod">
          <ac:chgData name="Melissa Watt" userId="387e347e-ef92-4648-9abe-2123f4943cc4" providerId="ADAL" clId="{A07F8F14-D31B-EF49-9855-3A514C83DCF9}" dt="2023-10-09T13:16:35.266" v="352" actId="20577"/>
          <ac:spMkLst>
            <pc:docMk/>
            <pc:sldMk cId="2590469325" sldId="281"/>
            <ac:spMk id="19" creationId="{F8F5E9A9-AC22-B51A-591B-9E81D41BBEFA}"/>
          </ac:spMkLst>
        </pc:spChg>
        <pc:spChg chg="add mod">
          <ac:chgData name="Melissa Watt" userId="387e347e-ef92-4648-9abe-2123f4943cc4" providerId="ADAL" clId="{A07F8F14-D31B-EF49-9855-3A514C83DCF9}" dt="2023-10-09T13:16:04.862" v="321" actId="1076"/>
          <ac:spMkLst>
            <pc:docMk/>
            <pc:sldMk cId="2590469325" sldId="281"/>
            <ac:spMk id="20" creationId="{0BF85E25-93AE-E0B0-796A-209430111FC1}"/>
          </ac:spMkLst>
        </pc:spChg>
        <pc:picChg chg="mod">
          <ac:chgData name="Melissa Watt" userId="387e347e-ef92-4648-9abe-2123f4943cc4" providerId="ADAL" clId="{A07F8F14-D31B-EF49-9855-3A514C83DCF9}" dt="2023-10-09T13:16:01.727" v="320" actId="1076"/>
          <ac:picMkLst>
            <pc:docMk/>
            <pc:sldMk cId="2590469325" sldId="281"/>
            <ac:picMk id="8" creationId="{6423216E-9C95-0CDA-F979-CBDB1FBA556C}"/>
          </ac:picMkLst>
        </pc:picChg>
        <pc:picChg chg="add mod">
          <ac:chgData name="Melissa Watt" userId="387e347e-ef92-4648-9abe-2123f4943cc4" providerId="ADAL" clId="{A07F8F14-D31B-EF49-9855-3A514C83DCF9}" dt="2023-10-09T13:15:56.351" v="314" actId="1076"/>
          <ac:picMkLst>
            <pc:docMk/>
            <pc:sldMk cId="2590469325" sldId="281"/>
            <ac:picMk id="17" creationId="{516AFCE3-0D97-EF23-51BD-7FB15494AB4F}"/>
          </ac:picMkLst>
        </pc:picChg>
      </pc:sldChg>
      <pc:sldChg chg="addSp modSp mod">
        <pc:chgData name="Melissa Watt" userId="387e347e-ef92-4648-9abe-2123f4943cc4" providerId="ADAL" clId="{A07F8F14-D31B-EF49-9855-3A514C83DCF9}" dt="2023-10-09T12:51:01.013" v="22" actId="1076"/>
        <pc:sldMkLst>
          <pc:docMk/>
          <pc:sldMk cId="4073002699" sldId="290"/>
        </pc:sldMkLst>
        <pc:spChg chg="add mod">
          <ac:chgData name="Melissa Watt" userId="387e347e-ef92-4648-9abe-2123f4943cc4" providerId="ADAL" clId="{A07F8F14-D31B-EF49-9855-3A514C83DCF9}" dt="2023-10-09T12:50:42.054" v="9" actId="207"/>
          <ac:spMkLst>
            <pc:docMk/>
            <pc:sldMk cId="4073002699" sldId="290"/>
            <ac:spMk id="4" creationId="{C572B2E4-BFC1-0435-2B5D-170F2748E068}"/>
          </ac:spMkLst>
        </pc:spChg>
        <pc:spChg chg="add mod">
          <ac:chgData name="Melissa Watt" userId="387e347e-ef92-4648-9abe-2123f4943cc4" providerId="ADAL" clId="{A07F8F14-D31B-EF49-9855-3A514C83DCF9}" dt="2023-10-09T12:50:51.247" v="17" actId="1035"/>
          <ac:spMkLst>
            <pc:docMk/>
            <pc:sldMk cId="4073002699" sldId="290"/>
            <ac:spMk id="5" creationId="{4B195D2F-B2D0-144A-D8EE-8648B512CF82}"/>
          </ac:spMkLst>
        </pc:spChg>
        <pc:spChg chg="add mod">
          <ac:chgData name="Melissa Watt" userId="387e347e-ef92-4648-9abe-2123f4943cc4" providerId="ADAL" clId="{A07F8F14-D31B-EF49-9855-3A514C83DCF9}" dt="2023-10-09T12:51:01.013" v="22" actId="1076"/>
          <ac:spMkLst>
            <pc:docMk/>
            <pc:sldMk cId="4073002699" sldId="290"/>
            <ac:spMk id="6" creationId="{B2C97550-0199-1313-5217-031911D39609}"/>
          </ac:spMkLst>
        </pc:spChg>
        <pc:spChg chg="add mod">
          <ac:chgData name="Melissa Watt" userId="387e347e-ef92-4648-9abe-2123f4943cc4" providerId="ADAL" clId="{A07F8F14-D31B-EF49-9855-3A514C83DCF9}" dt="2023-10-09T12:50:57.801" v="21" actId="14100"/>
          <ac:spMkLst>
            <pc:docMk/>
            <pc:sldMk cId="4073002699" sldId="290"/>
            <ac:spMk id="7" creationId="{C7BE33FD-442E-3BBC-7D40-11044A270DEC}"/>
          </ac:spMkLst>
        </pc:spChg>
      </pc:sldChg>
      <pc:sldChg chg="delSp modSp del mod modNotesTx">
        <pc:chgData name="Melissa Watt" userId="387e347e-ef92-4648-9abe-2123f4943cc4" providerId="ADAL" clId="{A07F8F14-D31B-EF49-9855-3A514C83DCF9}" dt="2023-10-09T12:53:56.716" v="56" actId="2696"/>
        <pc:sldMkLst>
          <pc:docMk/>
          <pc:sldMk cId="3426505475" sldId="291"/>
        </pc:sldMkLst>
        <pc:spChg chg="del mod">
          <ac:chgData name="Melissa Watt" userId="387e347e-ef92-4648-9abe-2123f4943cc4" providerId="ADAL" clId="{A07F8F14-D31B-EF49-9855-3A514C83DCF9}" dt="2023-10-09T12:52:47.293" v="40"/>
          <ac:spMkLst>
            <pc:docMk/>
            <pc:sldMk cId="3426505475" sldId="291"/>
            <ac:spMk id="9" creationId="{54566A38-EE15-F62A-22CA-14F3DB083CB5}"/>
          </ac:spMkLst>
        </pc:spChg>
      </pc:sldChg>
      <pc:sldChg chg="del">
        <pc:chgData name="Melissa Watt" userId="387e347e-ef92-4648-9abe-2123f4943cc4" providerId="ADAL" clId="{A07F8F14-D31B-EF49-9855-3A514C83DCF9}" dt="2023-10-09T12:54:58.101" v="75" actId="2696"/>
        <pc:sldMkLst>
          <pc:docMk/>
          <pc:sldMk cId="3582630009" sldId="293"/>
        </pc:sldMkLst>
      </pc:sldChg>
      <pc:sldChg chg="addSp delSp modSp mod modNotesTx">
        <pc:chgData name="Melissa Watt" userId="387e347e-ef92-4648-9abe-2123f4943cc4" providerId="ADAL" clId="{A07F8F14-D31B-EF49-9855-3A514C83DCF9}" dt="2023-10-09T12:54:52.013" v="74" actId="1076"/>
        <pc:sldMkLst>
          <pc:docMk/>
          <pc:sldMk cId="1602342256" sldId="298"/>
        </pc:sldMkLst>
        <pc:spChg chg="mod">
          <ac:chgData name="Melissa Watt" userId="387e347e-ef92-4648-9abe-2123f4943cc4" providerId="ADAL" clId="{A07F8F14-D31B-EF49-9855-3A514C83DCF9}" dt="2023-10-09T12:54:45.709" v="71" actId="1076"/>
          <ac:spMkLst>
            <pc:docMk/>
            <pc:sldMk cId="1602342256" sldId="298"/>
            <ac:spMk id="3" creationId="{91620625-7AC8-8848-60EF-2C32B7006B8B}"/>
          </ac:spMkLst>
        </pc:spChg>
        <pc:spChg chg="del">
          <ac:chgData name="Melissa Watt" userId="387e347e-ef92-4648-9abe-2123f4943cc4" providerId="ADAL" clId="{A07F8F14-D31B-EF49-9855-3A514C83DCF9}" dt="2023-10-09T12:53:24.654" v="43" actId="478"/>
          <ac:spMkLst>
            <pc:docMk/>
            <pc:sldMk cId="1602342256" sldId="298"/>
            <ac:spMk id="4" creationId="{54763D5E-11AD-FC40-62CC-4A62599B6B56}"/>
          </ac:spMkLst>
        </pc:spChg>
        <pc:spChg chg="del">
          <ac:chgData name="Melissa Watt" userId="387e347e-ef92-4648-9abe-2123f4943cc4" providerId="ADAL" clId="{A07F8F14-D31B-EF49-9855-3A514C83DCF9}" dt="2023-10-09T12:53:24.654" v="43" actId="478"/>
          <ac:spMkLst>
            <pc:docMk/>
            <pc:sldMk cId="1602342256" sldId="298"/>
            <ac:spMk id="7" creationId="{76AE4410-C386-E49E-B713-3F65D1A5CEA7}"/>
          </ac:spMkLst>
        </pc:spChg>
        <pc:spChg chg="del">
          <ac:chgData name="Melissa Watt" userId="387e347e-ef92-4648-9abe-2123f4943cc4" providerId="ADAL" clId="{A07F8F14-D31B-EF49-9855-3A514C83DCF9}" dt="2023-10-09T12:53:28.496" v="45" actId="478"/>
          <ac:spMkLst>
            <pc:docMk/>
            <pc:sldMk cId="1602342256" sldId="298"/>
            <ac:spMk id="8" creationId="{B3DA9C58-7E36-3BDF-B7AE-B23583FC1D20}"/>
          </ac:spMkLst>
        </pc:spChg>
        <pc:spChg chg="del">
          <ac:chgData name="Melissa Watt" userId="387e347e-ef92-4648-9abe-2123f4943cc4" providerId="ADAL" clId="{A07F8F14-D31B-EF49-9855-3A514C83DCF9}" dt="2023-10-09T12:53:28.496" v="45" actId="478"/>
          <ac:spMkLst>
            <pc:docMk/>
            <pc:sldMk cId="1602342256" sldId="298"/>
            <ac:spMk id="9" creationId="{2E49E6D0-5043-867A-D7D2-CCE7DA1A35E5}"/>
          </ac:spMkLst>
        </pc:spChg>
        <pc:spChg chg="del">
          <ac:chgData name="Melissa Watt" userId="387e347e-ef92-4648-9abe-2123f4943cc4" providerId="ADAL" clId="{A07F8F14-D31B-EF49-9855-3A514C83DCF9}" dt="2023-10-09T12:53:28.496" v="45" actId="478"/>
          <ac:spMkLst>
            <pc:docMk/>
            <pc:sldMk cId="1602342256" sldId="298"/>
            <ac:spMk id="10" creationId="{3B842165-5541-0105-3E92-F5C2571185B9}"/>
          </ac:spMkLst>
        </pc:spChg>
        <pc:spChg chg="del">
          <ac:chgData name="Melissa Watt" userId="387e347e-ef92-4648-9abe-2123f4943cc4" providerId="ADAL" clId="{A07F8F14-D31B-EF49-9855-3A514C83DCF9}" dt="2023-10-09T12:53:26.855" v="44" actId="478"/>
          <ac:spMkLst>
            <pc:docMk/>
            <pc:sldMk cId="1602342256" sldId="298"/>
            <ac:spMk id="11" creationId="{AFB77A97-4AEC-6FA9-9583-9B93C2CAED2C}"/>
          </ac:spMkLst>
        </pc:spChg>
        <pc:spChg chg="del">
          <ac:chgData name="Melissa Watt" userId="387e347e-ef92-4648-9abe-2123f4943cc4" providerId="ADAL" clId="{A07F8F14-D31B-EF49-9855-3A514C83DCF9}" dt="2023-10-09T12:53:24.654" v="43" actId="478"/>
          <ac:spMkLst>
            <pc:docMk/>
            <pc:sldMk cId="1602342256" sldId="298"/>
            <ac:spMk id="12" creationId="{9A6FF5EC-3D9A-2894-49A7-3E5230880C21}"/>
          </ac:spMkLst>
        </pc:spChg>
        <pc:spChg chg="del">
          <ac:chgData name="Melissa Watt" userId="387e347e-ef92-4648-9abe-2123f4943cc4" providerId="ADAL" clId="{A07F8F14-D31B-EF49-9855-3A514C83DCF9}" dt="2023-10-09T12:53:24.654" v="43" actId="478"/>
          <ac:spMkLst>
            <pc:docMk/>
            <pc:sldMk cId="1602342256" sldId="298"/>
            <ac:spMk id="13" creationId="{3EA1F679-3278-960D-35D2-08401000182C}"/>
          </ac:spMkLst>
        </pc:spChg>
        <pc:spChg chg="del">
          <ac:chgData name="Melissa Watt" userId="387e347e-ef92-4648-9abe-2123f4943cc4" providerId="ADAL" clId="{A07F8F14-D31B-EF49-9855-3A514C83DCF9}" dt="2023-10-09T12:53:26.855" v="44" actId="478"/>
          <ac:spMkLst>
            <pc:docMk/>
            <pc:sldMk cId="1602342256" sldId="298"/>
            <ac:spMk id="14" creationId="{28DA6B4A-14A1-2851-8FF0-BB1EE959F060}"/>
          </ac:spMkLst>
        </pc:spChg>
        <pc:spChg chg="add mod">
          <ac:chgData name="Melissa Watt" userId="387e347e-ef92-4648-9abe-2123f4943cc4" providerId="ADAL" clId="{A07F8F14-D31B-EF49-9855-3A514C83DCF9}" dt="2023-10-09T12:54:38.214" v="67" actId="1076"/>
          <ac:spMkLst>
            <pc:docMk/>
            <pc:sldMk cId="1602342256" sldId="298"/>
            <ac:spMk id="25" creationId="{2CBC93CE-CB47-C2D1-8073-F66CB3897201}"/>
          </ac:spMkLst>
        </pc:spChg>
        <pc:spChg chg="add mod">
          <ac:chgData name="Melissa Watt" userId="387e347e-ef92-4648-9abe-2123f4943cc4" providerId="ADAL" clId="{A07F8F14-D31B-EF49-9855-3A514C83DCF9}" dt="2023-10-09T12:54:52.013" v="74" actId="1076"/>
          <ac:spMkLst>
            <pc:docMk/>
            <pc:sldMk cId="1602342256" sldId="298"/>
            <ac:spMk id="27" creationId="{2B0C2FE9-46B0-B315-FD0C-1DAEF8535B21}"/>
          </ac:spMkLst>
        </pc:spChg>
        <pc:spChg chg="del mod">
          <ac:chgData name="Melissa Watt" userId="387e347e-ef92-4648-9abe-2123f4943cc4" providerId="ADAL" clId="{A07F8F14-D31B-EF49-9855-3A514C83DCF9}" dt="2023-10-09T12:52:34.028" v="30" actId="478"/>
          <ac:spMkLst>
            <pc:docMk/>
            <pc:sldMk cId="1602342256" sldId="298"/>
            <ac:spMk id="58" creationId="{C0F82C06-C8BD-D6C7-3895-845363CE1DA1}"/>
          </ac:spMkLst>
        </pc:spChg>
        <pc:picChg chg="del">
          <ac:chgData name="Melissa Watt" userId="387e347e-ef92-4648-9abe-2123f4943cc4" providerId="ADAL" clId="{A07F8F14-D31B-EF49-9855-3A514C83DCF9}" dt="2023-10-09T12:53:21.534" v="42" actId="21"/>
          <ac:picMkLst>
            <pc:docMk/>
            <pc:sldMk cId="1602342256" sldId="298"/>
            <ac:picMk id="5" creationId="{5A626F19-26E8-35F3-B4B5-BDD0FEC9FB0F}"/>
          </ac:picMkLst>
        </pc:picChg>
        <pc:picChg chg="add mod">
          <ac:chgData name="Melissa Watt" userId="387e347e-ef92-4648-9abe-2123f4943cc4" providerId="ADAL" clId="{A07F8F14-D31B-EF49-9855-3A514C83DCF9}" dt="2023-10-09T12:54:48.507" v="73" actId="14100"/>
          <ac:picMkLst>
            <pc:docMk/>
            <pc:sldMk cId="1602342256" sldId="298"/>
            <ac:picMk id="6" creationId="{2E595DDF-93CE-973E-FBF1-AFE281B5E348}"/>
          </ac:picMkLst>
        </pc:picChg>
        <pc:picChg chg="add mod">
          <ac:chgData name="Melissa Watt" userId="387e347e-ef92-4648-9abe-2123f4943cc4" providerId="ADAL" clId="{A07F8F14-D31B-EF49-9855-3A514C83DCF9}" dt="2023-10-09T12:54:35.931" v="66" actId="1076"/>
          <ac:picMkLst>
            <pc:docMk/>
            <pc:sldMk cId="1602342256" sldId="298"/>
            <ac:picMk id="24" creationId="{D7E6EA61-C1DE-F730-9B60-EAB662200091}"/>
          </ac:picMkLst>
        </pc:picChg>
        <pc:picChg chg="add mod">
          <ac:chgData name="Melissa Watt" userId="387e347e-ef92-4648-9abe-2123f4943cc4" providerId="ADAL" clId="{A07F8F14-D31B-EF49-9855-3A514C83DCF9}" dt="2023-10-09T12:54:41.740" v="70" actId="1076"/>
          <ac:picMkLst>
            <pc:docMk/>
            <pc:sldMk cId="1602342256" sldId="298"/>
            <ac:picMk id="26" creationId="{89A6ACAB-2CDC-8878-5692-7469AE4FDAD8}"/>
          </ac:picMkLst>
        </pc:pic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15" creationId="{F8386A2B-61B0-5F8F-2B5F-E443D685CD88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16" creationId="{F1045146-EC8C-5AC2-0B51-FB88BBA89A4A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17" creationId="{6C57474F-888A-C9AF-269F-0FC431992100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18" creationId="{C8DBBEFF-5CC1-E412-716C-100060308AFE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19" creationId="{CA0B7B12-72B9-FFC5-F11C-4005D9681C44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20" creationId="{F681EA70-266E-1E83-B470-52899F701CE7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21" creationId="{2AA6AFA4-8666-F09F-61DD-E92F223F2E06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22" creationId="{486A2A42-38E9-D6CF-EE21-8FE2C2B84AA3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23" creationId="{5C6FB465-6407-9AAA-E0F7-98443447FC0E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45" creationId="{6AB876F4-EB1F-613A-DDFF-045302F5D313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49" creationId="{20E60BC6-C650-70FD-EE0D-0FBC86B04AFB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52" creationId="{BDBB220E-FD79-10C1-93C1-75EC8CCFAC6E}"/>
          </ac:cxnSpMkLst>
        </pc:cxnChg>
        <pc:cxnChg chg="del mod">
          <ac:chgData name="Melissa Watt" userId="387e347e-ef92-4648-9abe-2123f4943cc4" providerId="ADAL" clId="{A07F8F14-D31B-EF49-9855-3A514C83DCF9}" dt="2023-10-09T12:53:24.654" v="43" actId="478"/>
          <ac:cxnSpMkLst>
            <pc:docMk/>
            <pc:sldMk cId="1602342256" sldId="298"/>
            <ac:cxnSpMk id="55" creationId="{21109D5B-DED6-55AB-DE04-D9005166A19E}"/>
          </ac:cxnSpMkLst>
        </pc:cxnChg>
      </pc:sldChg>
      <pc:sldChg chg="delSp modSp mod modNotesTx">
        <pc:chgData name="Melissa Watt" userId="387e347e-ef92-4648-9abe-2123f4943cc4" providerId="ADAL" clId="{A07F8F14-D31B-EF49-9855-3A514C83DCF9}" dt="2023-10-09T12:53:06.747" v="41" actId="1076"/>
        <pc:sldMkLst>
          <pc:docMk/>
          <pc:sldMk cId="513147797" sldId="322"/>
        </pc:sldMkLst>
        <pc:spChg chg="del mod">
          <ac:chgData name="Melissa Watt" userId="387e347e-ef92-4648-9abe-2123f4943cc4" providerId="ADAL" clId="{A07F8F14-D31B-EF49-9855-3A514C83DCF9}" dt="2023-10-09T12:52:11.545" v="26" actId="478"/>
          <ac:spMkLst>
            <pc:docMk/>
            <pc:sldMk cId="513147797" sldId="322"/>
            <ac:spMk id="4" creationId="{29D16B5E-2F7C-08E9-3F79-5EB97C691DBE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6" creationId="{95213634-B6A0-0341-AF83-763605CB57BA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8" creationId="{863EEC72-971E-2425-10CB-651EFDE6C1FB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16" creationId="{AA2DD58F-8F47-16C7-699A-0C8959806214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21" creationId="{415C7238-6F97-7D41-2487-1E478CE81471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23" creationId="{B4D6B45C-7022-FD1E-1399-C7C3826836E2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25" creationId="{F06688D7-8059-A9C9-80AC-910574C1EDFF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27" creationId="{D37E4E12-693D-9BC2-EEAE-25AE9DC49F9D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29" creationId="{3BC503A9-5F05-94BC-B6A6-993EE7634041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31" creationId="{702FCCCF-4C24-EA24-BC45-F3FB58DDAD47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32" creationId="{1C0D1133-F59C-75E7-3084-1715CC4B1510}"/>
          </ac:spMkLst>
        </pc:spChg>
        <pc:spChg chg="mod">
          <ac:chgData name="Melissa Watt" userId="387e347e-ef92-4648-9abe-2123f4943cc4" providerId="ADAL" clId="{A07F8F14-D31B-EF49-9855-3A514C83DCF9}" dt="2023-10-09T12:53:06.747" v="41" actId="1076"/>
          <ac:spMkLst>
            <pc:docMk/>
            <pc:sldMk cId="513147797" sldId="322"/>
            <ac:spMk id="44" creationId="{E34A9963-3CB0-6511-8666-CFA5C2EE5185}"/>
          </ac:spMkLst>
        </pc:spChg>
        <pc:picChg chg="mod">
          <ac:chgData name="Melissa Watt" userId="387e347e-ef92-4648-9abe-2123f4943cc4" providerId="ADAL" clId="{A07F8F14-D31B-EF49-9855-3A514C83DCF9}" dt="2023-10-09T12:53:06.747" v="41" actId="1076"/>
          <ac:picMkLst>
            <pc:docMk/>
            <pc:sldMk cId="513147797" sldId="322"/>
            <ac:picMk id="5" creationId="{67C82936-3DC6-187F-9BF9-626DA5013ED8}"/>
          </ac:picMkLst>
        </pc:picChg>
        <pc:picChg chg="mod">
          <ac:chgData name="Melissa Watt" userId="387e347e-ef92-4648-9abe-2123f4943cc4" providerId="ADAL" clId="{A07F8F14-D31B-EF49-9855-3A514C83DCF9}" dt="2023-10-09T12:53:06.747" v="41" actId="1076"/>
          <ac:picMkLst>
            <pc:docMk/>
            <pc:sldMk cId="513147797" sldId="322"/>
            <ac:picMk id="12" creationId="{A2FA81B8-F659-4914-4DDF-3BB471E89067}"/>
          </ac:picMkLst>
        </pc:pic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7" creationId="{EAA0BC1A-DFF4-B3CC-2988-6DE641C7360D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9" creationId="{813180E0-12D9-CBD1-AC4B-5AF39EBEB5DD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13" creationId="{FDF2B8E1-E45A-3F63-548F-E5B34AFA4B46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15" creationId="{6367BE00-E14E-FD8D-838B-44441150B509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17" creationId="{36DA14E0-6C1B-4A62-FBD2-6FBAABE344A2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19" creationId="{4DAA9032-7A1C-1AC0-AE49-B5D4399A1A24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22" creationId="{FD59BCFC-9662-61CF-862C-2A052BCAB4E9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28" creationId="{1EF4E70D-CD91-09F2-EAC7-94E1AAA09800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34" creationId="{ECDD56A2-7273-B127-5E0D-20D7489E05DE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43" creationId="{61CE8503-7D23-EC29-731D-C26B7435A531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45" creationId="{A95BB322-440E-B541-4CD6-D2932C5C21C6}"/>
          </ac:cxnSpMkLst>
        </pc:cxnChg>
        <pc:cxnChg chg="mod">
          <ac:chgData name="Melissa Watt" userId="387e347e-ef92-4648-9abe-2123f4943cc4" providerId="ADAL" clId="{A07F8F14-D31B-EF49-9855-3A514C83DCF9}" dt="2023-10-09T12:53:06.747" v="41" actId="1076"/>
          <ac:cxnSpMkLst>
            <pc:docMk/>
            <pc:sldMk cId="513147797" sldId="322"/>
            <ac:cxnSpMk id="47" creationId="{1A52E44F-F30C-5DA6-7A6E-E69255B6A630}"/>
          </ac:cxnSpMkLst>
        </pc:cxnChg>
      </pc:sldChg>
      <pc:sldChg chg="addSp delSp modSp mod">
        <pc:chgData name="Melissa Watt" userId="387e347e-ef92-4648-9abe-2123f4943cc4" providerId="ADAL" clId="{A07F8F14-D31B-EF49-9855-3A514C83DCF9}" dt="2023-10-09T13:29:58.574" v="557" actId="1076"/>
        <pc:sldMkLst>
          <pc:docMk/>
          <pc:sldMk cId="2363205602" sldId="334"/>
        </pc:sldMkLst>
        <pc:picChg chg="add mod">
          <ac:chgData name="Melissa Watt" userId="387e347e-ef92-4648-9abe-2123f4943cc4" providerId="ADAL" clId="{A07F8F14-D31B-EF49-9855-3A514C83DCF9}" dt="2023-10-09T13:29:58.574" v="557" actId="1076"/>
          <ac:picMkLst>
            <pc:docMk/>
            <pc:sldMk cId="2363205602" sldId="334"/>
            <ac:picMk id="3" creationId="{3D77925F-E9C2-6CEE-BC5C-DC5E298F3DC2}"/>
          </ac:picMkLst>
        </pc:picChg>
        <pc:picChg chg="del">
          <ac:chgData name="Melissa Watt" userId="387e347e-ef92-4648-9abe-2123f4943cc4" providerId="ADAL" clId="{A07F8F14-D31B-EF49-9855-3A514C83DCF9}" dt="2023-10-09T13:23:29.821" v="549" actId="478"/>
          <ac:picMkLst>
            <pc:docMk/>
            <pc:sldMk cId="2363205602" sldId="334"/>
            <ac:picMk id="1026" creationId="{A05D34BF-A62A-C6C6-DAA5-F8733F33EA2F}"/>
          </ac:picMkLst>
        </pc:picChg>
      </pc:sldChg>
      <pc:sldChg chg="del">
        <pc:chgData name="Melissa Watt" userId="387e347e-ef92-4648-9abe-2123f4943cc4" providerId="ADAL" clId="{A07F8F14-D31B-EF49-9855-3A514C83DCF9}" dt="2023-10-09T13:30:11.296" v="558" actId="2696"/>
        <pc:sldMkLst>
          <pc:docMk/>
          <pc:sldMk cId="403992827" sldId="335"/>
        </pc:sldMkLst>
      </pc:sldChg>
      <pc:sldChg chg="delSp mod">
        <pc:chgData name="Melissa Watt" userId="387e347e-ef92-4648-9abe-2123f4943cc4" providerId="ADAL" clId="{A07F8F14-D31B-EF49-9855-3A514C83DCF9}" dt="2023-10-09T13:06:48.884" v="102" actId="21"/>
        <pc:sldMkLst>
          <pc:docMk/>
          <pc:sldMk cId="4007723935" sldId="339"/>
        </pc:sldMkLst>
        <pc:spChg chg="del">
          <ac:chgData name="Melissa Watt" userId="387e347e-ef92-4648-9abe-2123f4943cc4" providerId="ADAL" clId="{A07F8F14-D31B-EF49-9855-3A514C83DCF9}" dt="2023-10-09T13:06:48.884" v="102" actId="21"/>
          <ac:spMkLst>
            <pc:docMk/>
            <pc:sldMk cId="4007723935" sldId="339"/>
            <ac:spMk id="6" creationId="{BF5CE2D0-27A4-D3E5-6855-8901FBFEF490}"/>
          </ac:spMkLst>
        </pc:spChg>
      </pc:sldChg>
      <pc:sldChg chg="add del">
        <pc:chgData name="Melissa Watt" userId="387e347e-ef92-4648-9abe-2123f4943cc4" providerId="ADAL" clId="{A07F8F14-D31B-EF49-9855-3A514C83DCF9}" dt="2023-10-09T13:01:32.466" v="83"/>
        <pc:sldMkLst>
          <pc:docMk/>
          <pc:sldMk cId="291823374" sldId="341"/>
        </pc:sldMkLst>
      </pc:sldChg>
      <pc:sldChg chg="addSp delSp modSp add del mod">
        <pc:chgData name="Melissa Watt" userId="387e347e-ef92-4648-9abe-2123f4943cc4" providerId="ADAL" clId="{A07F8F14-D31B-EF49-9855-3A514C83DCF9}" dt="2023-10-09T13:02:33.697" v="101" actId="2696"/>
        <pc:sldMkLst>
          <pc:docMk/>
          <pc:sldMk cId="2730576679" sldId="341"/>
        </pc:sldMkLst>
        <pc:spChg chg="add del">
          <ac:chgData name="Melissa Watt" userId="387e347e-ef92-4648-9abe-2123f4943cc4" providerId="ADAL" clId="{A07F8F14-D31B-EF49-9855-3A514C83DCF9}" dt="2023-10-09T13:01:39.490" v="87" actId="21"/>
          <ac:spMkLst>
            <pc:docMk/>
            <pc:sldMk cId="2730576679" sldId="341"/>
            <ac:spMk id="4" creationId="{189EAAD6-6D67-204A-9F57-23E33BFD99A5}"/>
          </ac:spMkLst>
        </pc:spChg>
        <pc:spChg chg="add del mod">
          <ac:chgData name="Melissa Watt" userId="387e347e-ef92-4648-9abe-2123f4943cc4" providerId="ADAL" clId="{A07F8F14-D31B-EF49-9855-3A514C83DCF9}" dt="2023-10-09T13:01:36.091" v="86" actId="21"/>
          <ac:spMkLst>
            <pc:docMk/>
            <pc:sldMk cId="2730576679" sldId="341"/>
            <ac:spMk id="7" creationId="{2648C6BE-5470-C572-B41D-D93A81FCD728}"/>
          </ac:spMkLst>
        </pc:spChg>
        <pc:spChg chg="add mod">
          <ac:chgData name="Melissa Watt" userId="387e347e-ef92-4648-9abe-2123f4943cc4" providerId="ADAL" clId="{A07F8F14-D31B-EF49-9855-3A514C83DCF9}" dt="2023-10-09T13:01:39.490" v="87" actId="21"/>
          <ac:spMkLst>
            <pc:docMk/>
            <pc:sldMk cId="2730576679" sldId="341"/>
            <ac:spMk id="9" creationId="{D8CBA903-5914-B60A-3A74-FB882A51C558}"/>
          </ac:spMkLst>
        </pc:spChg>
      </pc:sldChg>
      <pc:sldChg chg="addSp delSp modSp del mod">
        <pc:chgData name="Melissa Watt" userId="387e347e-ef92-4648-9abe-2123f4943cc4" providerId="ADAL" clId="{A07F8F14-D31B-EF49-9855-3A514C83DCF9}" dt="2023-10-09T13:02:00.137" v="92" actId="2696"/>
        <pc:sldMkLst>
          <pc:docMk/>
          <pc:sldMk cId="2466163315" sldId="342"/>
        </pc:sldMkLst>
        <pc:spChg chg="del">
          <ac:chgData name="Melissa Watt" userId="387e347e-ef92-4648-9abe-2123f4943cc4" providerId="ADAL" clId="{A07F8F14-D31B-EF49-9855-3A514C83DCF9}" dt="2023-10-09T13:01:54.784" v="90" actId="21"/>
          <ac:spMkLst>
            <pc:docMk/>
            <pc:sldMk cId="2466163315" sldId="342"/>
            <ac:spMk id="4" creationId="{4F73AAB4-D2CA-1D9D-29B8-CE775CFE3834}"/>
          </ac:spMkLst>
        </pc:spChg>
        <pc:spChg chg="add mod">
          <ac:chgData name="Melissa Watt" userId="387e347e-ef92-4648-9abe-2123f4943cc4" providerId="ADAL" clId="{A07F8F14-D31B-EF49-9855-3A514C83DCF9}" dt="2023-10-09T13:01:54.784" v="90" actId="21"/>
          <ac:spMkLst>
            <pc:docMk/>
            <pc:sldMk cId="2466163315" sldId="342"/>
            <ac:spMk id="6" creationId="{7C586A9A-3DEB-6B93-06E3-50BE7FC7D3A5}"/>
          </ac:spMkLst>
        </pc:spChg>
      </pc:sldChg>
      <pc:sldChg chg="addSp delSp add del mod ord">
        <pc:chgData name="Melissa Watt" userId="387e347e-ef92-4648-9abe-2123f4943cc4" providerId="ADAL" clId="{A07F8F14-D31B-EF49-9855-3A514C83DCF9}" dt="2023-10-09T13:02:28.667" v="100" actId="2696"/>
        <pc:sldMkLst>
          <pc:docMk/>
          <pc:sldMk cId="915147495" sldId="358"/>
        </pc:sldMkLst>
        <pc:picChg chg="add del">
          <ac:chgData name="Melissa Watt" userId="387e347e-ef92-4648-9abe-2123f4943cc4" providerId="ADAL" clId="{A07F8F14-D31B-EF49-9855-3A514C83DCF9}" dt="2023-10-09T13:02:18.212" v="98" actId="21"/>
          <ac:picMkLst>
            <pc:docMk/>
            <pc:sldMk cId="915147495" sldId="358"/>
            <ac:picMk id="5" creationId="{EE99777E-F9E3-4361-7CF3-71AF405FC420}"/>
          </ac:picMkLst>
        </pc:picChg>
      </pc:sldChg>
      <pc:sldChg chg="add del">
        <pc:chgData name="Melissa Watt" userId="387e347e-ef92-4648-9abe-2123f4943cc4" providerId="ADAL" clId="{A07F8F14-D31B-EF49-9855-3A514C83DCF9}" dt="2023-10-09T13:02:16.792" v="96"/>
        <pc:sldMkLst>
          <pc:docMk/>
          <pc:sldMk cId="1980616685" sldId="358"/>
        </pc:sldMkLst>
      </pc:sldChg>
      <pc:sldChg chg="modSp mod">
        <pc:chgData name="Melissa Watt" userId="387e347e-ef92-4648-9abe-2123f4943cc4" providerId="ADAL" clId="{A07F8F14-D31B-EF49-9855-3A514C83DCF9}" dt="2023-10-09T12:50:02.200" v="6" actId="20577"/>
        <pc:sldMkLst>
          <pc:docMk/>
          <pc:sldMk cId="1671342671" sldId="366"/>
        </pc:sldMkLst>
        <pc:spChg chg="mod">
          <ac:chgData name="Melissa Watt" userId="387e347e-ef92-4648-9abe-2123f4943cc4" providerId="ADAL" clId="{A07F8F14-D31B-EF49-9855-3A514C83DCF9}" dt="2023-10-09T12:50:02.200" v="6" actId="20577"/>
          <ac:spMkLst>
            <pc:docMk/>
            <pc:sldMk cId="1671342671" sldId="366"/>
            <ac:spMk id="4" creationId="{B9EE2FF2-DF98-3C0C-812A-CF48C2D55C00}"/>
          </ac:spMkLst>
        </pc:spChg>
      </pc:sldChg>
      <pc:sldChg chg="modNotesTx">
        <pc:chgData name="Melissa Watt" userId="387e347e-ef92-4648-9abe-2123f4943cc4" providerId="ADAL" clId="{A07F8F14-D31B-EF49-9855-3A514C83DCF9}" dt="2023-10-09T13:11:36.626" v="125" actId="20577"/>
        <pc:sldMkLst>
          <pc:docMk/>
          <pc:sldMk cId="1687470279" sldId="372"/>
        </pc:sldMkLst>
      </pc:sldChg>
      <pc:sldChg chg="add del">
        <pc:chgData name="Melissa Watt" userId="387e347e-ef92-4648-9abe-2123f4943cc4" providerId="ADAL" clId="{A07F8F14-D31B-EF49-9855-3A514C83DCF9}" dt="2023-10-09T13:01:32.030" v="82"/>
        <pc:sldMkLst>
          <pc:docMk/>
          <pc:sldMk cId="1172922326" sldId="373"/>
        </pc:sldMkLst>
      </pc:sldChg>
      <pc:sldChg chg="modSp new mod">
        <pc:chgData name="Melissa Watt" userId="387e347e-ef92-4648-9abe-2123f4943cc4" providerId="ADAL" clId="{A07F8F14-D31B-EF49-9855-3A514C83DCF9}" dt="2023-10-09T13:21:29.330" v="547" actId="20577"/>
        <pc:sldMkLst>
          <pc:docMk/>
          <pc:sldMk cId="4087470391" sldId="373"/>
        </pc:sldMkLst>
        <pc:spChg chg="mod">
          <ac:chgData name="Melissa Watt" userId="387e347e-ef92-4648-9abe-2123f4943cc4" providerId="ADAL" clId="{A07F8F14-D31B-EF49-9855-3A514C83DCF9}" dt="2023-10-09T13:21:20.845" v="542" actId="20577"/>
          <ac:spMkLst>
            <pc:docMk/>
            <pc:sldMk cId="4087470391" sldId="373"/>
            <ac:spMk id="3" creationId="{615E8D3E-9925-CEEF-E203-3D49E34873D4}"/>
          </ac:spMkLst>
        </pc:spChg>
        <pc:spChg chg="mod">
          <ac:chgData name="Melissa Watt" userId="387e347e-ef92-4648-9abe-2123f4943cc4" providerId="ADAL" clId="{A07F8F14-D31B-EF49-9855-3A514C83DCF9}" dt="2023-10-09T13:21:29.330" v="547" actId="20577"/>
          <ac:spMkLst>
            <pc:docMk/>
            <pc:sldMk cId="4087470391" sldId="373"/>
            <ac:spMk id="4" creationId="{8E70D68F-1876-0A3D-1F6C-5F1689257255}"/>
          </ac:spMkLst>
        </pc:spChg>
      </pc:sldChg>
      <pc:sldMasterChg chg="modSldLayout">
        <pc:chgData name="Melissa Watt" userId="387e347e-ef92-4648-9abe-2123f4943cc4" providerId="ADAL" clId="{A07F8F14-D31B-EF49-9855-3A514C83DCF9}" dt="2023-10-09T13:30:29.760" v="562" actId="20577"/>
        <pc:sldMasterMkLst>
          <pc:docMk/>
          <pc:sldMasterMk cId="0" sldId="2147483675"/>
        </pc:sldMasterMkLst>
        <pc:sldLayoutChg chg="modSp mod">
          <pc:chgData name="Melissa Watt" userId="387e347e-ef92-4648-9abe-2123f4943cc4" providerId="ADAL" clId="{A07F8F14-D31B-EF49-9855-3A514C83DCF9}" dt="2023-10-09T13:30:29.760" v="562" actId="20577"/>
          <pc:sldLayoutMkLst>
            <pc:docMk/>
            <pc:sldMasterMk cId="0" sldId="2147483661"/>
            <pc:sldLayoutMk cId="0" sldId="2147483663"/>
          </pc:sldLayoutMkLst>
          <pc:spChg chg="mod">
            <ac:chgData name="Melissa Watt" userId="387e347e-ef92-4648-9abe-2123f4943cc4" providerId="ADAL" clId="{A07F8F14-D31B-EF49-9855-3A514C83DCF9}" dt="2023-10-09T13:30:29.760" v="562" actId="20577"/>
            <ac:spMkLst>
              <pc:docMk/>
              <pc:sldMasterMk cId="0" sldId="2147483661"/>
              <pc:sldLayoutMk cId="0" sldId="2147483663"/>
              <ac:spMk id="2" creationId="{0FA33195-362D-FEBF-DB3A-15CCA3CC3363}"/>
            </ac:spMkLst>
          </pc:spChg>
        </pc:sldLayoutChg>
      </pc:sldMasterChg>
    </pc:docChg>
  </pc:docChgLst>
  <pc:docChgLst>
    <pc:chgData name="Aparna Kaaraal Mohan" userId="S::ak2432@cam.ac.uk::dfad85af-652e-4d30-a435-63b797a39413" providerId="AD" clId="Web-{60FFF498-62C0-D1C4-F97F-E99AA72C3EDA}"/>
    <pc:docChg chg="delSld">
      <pc:chgData name="Aparna Kaaraal Mohan" userId="S::ak2432@cam.ac.uk::dfad85af-652e-4d30-a435-63b797a39413" providerId="AD" clId="Web-{60FFF498-62C0-D1C4-F97F-E99AA72C3EDA}" dt="2023-10-11T08:46:25.587" v="1"/>
      <pc:docMkLst>
        <pc:docMk/>
      </pc:docMkLst>
      <pc:sldChg chg="del">
        <pc:chgData name="Aparna Kaaraal Mohan" userId="S::ak2432@cam.ac.uk::dfad85af-652e-4d30-a435-63b797a39413" providerId="AD" clId="Web-{60FFF498-62C0-D1C4-F97F-E99AA72C3EDA}" dt="2023-10-11T08:46:23.274" v="0"/>
        <pc:sldMkLst>
          <pc:docMk/>
          <pc:sldMk cId="1126682986" sldId="360"/>
        </pc:sldMkLst>
      </pc:sldChg>
      <pc:sldChg chg="del">
        <pc:chgData name="Aparna Kaaraal Mohan" userId="S::ak2432@cam.ac.uk::dfad85af-652e-4d30-a435-63b797a39413" providerId="AD" clId="Web-{60FFF498-62C0-D1C4-F97F-E99AA72C3EDA}" dt="2023-10-11T08:46:25.587" v="1"/>
        <pc:sldMkLst>
          <pc:docMk/>
          <pc:sldMk cId="1786228745" sldId="362"/>
        </pc:sldMkLst>
      </pc:sldChg>
    </pc:docChg>
  </pc:docChgLst>
  <pc:docChgLst>
    <pc:chgData name="Jieni Wang" userId="S::jw2257@cam.ac.uk::f9a2d2d4-29cf-4bdb-8c69-a717ada90013" providerId="AD" clId="Web-{C8DD38A0-E1C5-64AA-9018-7B2A05D2A64F}"/>
    <pc:docChg chg="modSld">
      <pc:chgData name="Jieni Wang" userId="S::jw2257@cam.ac.uk::f9a2d2d4-29cf-4bdb-8c69-a717ada90013" providerId="AD" clId="Web-{C8DD38A0-E1C5-64AA-9018-7B2A05D2A64F}" dt="2023-10-11T07:34:27.583" v="21" actId="1076"/>
      <pc:docMkLst>
        <pc:docMk/>
      </pc:docMkLst>
      <pc:sldChg chg="modSp">
        <pc:chgData name="Jieni Wang" userId="S::jw2257@cam.ac.uk::f9a2d2d4-29cf-4bdb-8c69-a717ada90013" providerId="AD" clId="Web-{C8DD38A0-E1C5-64AA-9018-7B2A05D2A64F}" dt="2023-10-11T07:34:27.583" v="21" actId="1076"/>
        <pc:sldMkLst>
          <pc:docMk/>
          <pc:sldMk cId="1602342256" sldId="298"/>
        </pc:sldMkLst>
        <pc:spChg chg="mod">
          <ac:chgData name="Jieni Wang" userId="S::jw2257@cam.ac.uk::f9a2d2d4-29cf-4bdb-8c69-a717ada90013" providerId="AD" clId="Web-{C8DD38A0-E1C5-64AA-9018-7B2A05D2A64F}" dt="2023-10-11T07:34:22.364" v="19" actId="1076"/>
          <ac:spMkLst>
            <pc:docMk/>
            <pc:sldMk cId="1602342256" sldId="298"/>
            <ac:spMk id="3" creationId="{91620625-7AC8-8848-60EF-2C32B7006B8B}"/>
          </ac:spMkLst>
        </pc:spChg>
        <pc:spChg chg="mod">
          <ac:chgData name="Jieni Wang" userId="S::jw2257@cam.ac.uk::f9a2d2d4-29cf-4bdb-8c69-a717ada90013" providerId="AD" clId="Web-{C8DD38A0-E1C5-64AA-9018-7B2A05D2A64F}" dt="2023-10-11T07:33:46.519" v="7" actId="1076"/>
          <ac:spMkLst>
            <pc:docMk/>
            <pc:sldMk cId="1602342256" sldId="298"/>
            <ac:spMk id="25" creationId="{2CBC93CE-CB47-C2D1-8073-F66CB3897201}"/>
          </ac:spMkLst>
        </pc:spChg>
        <pc:spChg chg="mod">
          <ac:chgData name="Jieni Wang" userId="S::jw2257@cam.ac.uk::f9a2d2d4-29cf-4bdb-8c69-a717ada90013" providerId="AD" clId="Web-{C8DD38A0-E1C5-64AA-9018-7B2A05D2A64F}" dt="2023-10-11T07:34:27.583" v="21" actId="1076"/>
          <ac:spMkLst>
            <pc:docMk/>
            <pc:sldMk cId="1602342256" sldId="298"/>
            <ac:spMk id="27" creationId="{2B0C2FE9-46B0-B315-FD0C-1DAEF8535B21}"/>
          </ac:spMkLst>
        </pc:spChg>
        <pc:picChg chg="mod">
          <ac:chgData name="Jieni Wang" userId="S::jw2257@cam.ac.uk::f9a2d2d4-29cf-4bdb-8c69-a717ada90013" providerId="AD" clId="Web-{C8DD38A0-E1C5-64AA-9018-7B2A05D2A64F}" dt="2023-10-11T07:34:19.395" v="18" actId="1076"/>
          <ac:picMkLst>
            <pc:docMk/>
            <pc:sldMk cId="1602342256" sldId="298"/>
            <ac:picMk id="6" creationId="{2E595DDF-93CE-973E-FBF1-AFE281B5E348}"/>
          </ac:picMkLst>
        </pc:picChg>
        <pc:picChg chg="mod">
          <ac:chgData name="Jieni Wang" userId="S::jw2257@cam.ac.uk::f9a2d2d4-29cf-4bdb-8c69-a717ada90013" providerId="AD" clId="Web-{C8DD38A0-E1C5-64AA-9018-7B2A05D2A64F}" dt="2023-10-11T07:34:03.082" v="13" actId="14100"/>
          <ac:picMkLst>
            <pc:docMk/>
            <pc:sldMk cId="1602342256" sldId="298"/>
            <ac:picMk id="24" creationId="{D7E6EA61-C1DE-F730-9B60-EAB662200091}"/>
          </ac:picMkLst>
        </pc:picChg>
        <pc:picChg chg="mod">
          <ac:chgData name="Jieni Wang" userId="S::jw2257@cam.ac.uk::f9a2d2d4-29cf-4bdb-8c69-a717ada90013" providerId="AD" clId="Web-{C8DD38A0-E1C5-64AA-9018-7B2A05D2A64F}" dt="2023-10-11T07:34:25.427" v="20" actId="1076"/>
          <ac:picMkLst>
            <pc:docMk/>
            <pc:sldMk cId="1602342256" sldId="298"/>
            <ac:picMk id="26" creationId="{89A6ACAB-2CDC-8878-5692-7469AE4FDAD8}"/>
          </ac:picMkLst>
        </pc:picChg>
      </pc:sldChg>
    </pc:docChg>
  </pc:docChgLst>
  <pc:docChgLst>
    <pc:chgData name="Nicolas Spiesshofer" userId="3a8827c9-e78c-4d62-a702-38c7132bc661" providerId="ADAL" clId="{7E2FCECC-98CB-477F-B679-8F31C58D75F7}"/>
    <pc:docChg chg="undo redo custSel addSld delSld modSld sldOrd">
      <pc:chgData name="Nicolas Spiesshofer" userId="3a8827c9-e78c-4d62-a702-38c7132bc661" providerId="ADAL" clId="{7E2FCECC-98CB-477F-B679-8F31C58D75F7}" dt="2023-10-10T22:24:56.299" v="244" actId="1076"/>
      <pc:docMkLst>
        <pc:docMk/>
      </pc:docMkLst>
      <pc:sldChg chg="del">
        <pc:chgData name="Nicolas Spiesshofer" userId="3a8827c9-e78c-4d62-a702-38c7132bc661" providerId="ADAL" clId="{7E2FCECC-98CB-477F-B679-8F31C58D75F7}" dt="2023-10-04T15:27:13.292" v="242" actId="47"/>
        <pc:sldMkLst>
          <pc:docMk/>
          <pc:sldMk cId="3050582068" sldId="287"/>
        </pc:sldMkLst>
      </pc:sldChg>
      <pc:sldChg chg="del">
        <pc:chgData name="Nicolas Spiesshofer" userId="3a8827c9-e78c-4d62-a702-38c7132bc661" providerId="ADAL" clId="{7E2FCECC-98CB-477F-B679-8F31C58D75F7}" dt="2023-10-04T15:27:13.292" v="242" actId="47"/>
        <pc:sldMkLst>
          <pc:docMk/>
          <pc:sldMk cId="2263344872" sldId="288"/>
        </pc:sldMkLst>
      </pc:sldChg>
      <pc:sldChg chg="del">
        <pc:chgData name="Nicolas Spiesshofer" userId="3a8827c9-e78c-4d62-a702-38c7132bc661" providerId="ADAL" clId="{7E2FCECC-98CB-477F-B679-8F31C58D75F7}" dt="2023-10-04T15:27:13.292" v="242" actId="47"/>
        <pc:sldMkLst>
          <pc:docMk/>
          <pc:sldMk cId="879867014" sldId="289"/>
        </pc:sldMkLst>
      </pc:sldChg>
      <pc:sldChg chg="addSp delSp modSp mod">
        <pc:chgData name="Nicolas Spiesshofer" userId="3a8827c9-e78c-4d62-a702-38c7132bc661" providerId="ADAL" clId="{7E2FCECC-98CB-477F-B679-8F31C58D75F7}" dt="2023-10-10T22:24:56.299" v="244" actId="1076"/>
        <pc:sldMkLst>
          <pc:docMk/>
          <pc:sldMk cId="566235336" sldId="301"/>
        </pc:sldMkLst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2" creationId="{7B32665F-5A60-FBCC-53FD-74351A8F1BC1}"/>
          </ac:spMkLst>
        </pc:spChg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3" creationId="{E5550A20-5787-CD7D-9F79-B8C6FC105CBA}"/>
          </ac:spMkLst>
        </pc:spChg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4" creationId="{055C5189-017C-C651-633B-D9B35D73A94D}"/>
          </ac:spMkLst>
        </pc:spChg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5" creationId="{ACA00F0C-E346-39F8-2F25-F5A98D128A53}"/>
          </ac:spMkLst>
        </pc:spChg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6" creationId="{582A7688-C88F-498A-EC44-F00B144F5BB7}"/>
          </ac:spMkLst>
        </pc:spChg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7" creationId="{D8C36BBE-F9E6-59F4-94C4-8C450F2EFE0C}"/>
          </ac:spMkLst>
        </pc:spChg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9" creationId="{1E56F83B-A986-A608-2E98-A072A142F15C}"/>
          </ac:spMkLst>
        </pc:spChg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10" creationId="{EBC7727E-C595-0BDC-7F3B-09A74BE0D72A}"/>
          </ac:spMkLst>
        </pc:spChg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11" creationId="{F7A2E9C4-C480-38EE-9E6D-B7A4D8205C3B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13" creationId="{8A5638B5-97FB-0E35-02BC-84E031E56A9B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14" creationId="{6CBAC19A-629C-F6C5-A796-A28488FC4505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19" creationId="{8A4E887A-67F6-DCF5-8722-FBBEDA124957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0" creationId="{22A59A6F-1F50-771F-8B98-E4C9C5887C8B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1" creationId="{9D28A3AE-B8AC-518B-16C7-07C696090264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2" creationId="{ECD04E1F-CA3B-6A2C-2E58-0B686AA35604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3" creationId="{AD28CE63-49B6-E9B2-9501-D7E39B05FC33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4" creationId="{BD9D4A29-654E-F1BB-80BA-A748DEC77551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5" creationId="{F27B2EBF-A6AD-F6A7-AB9E-64A6C2C5C720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6" creationId="{C071BE33-E40E-3967-0C2C-0397631EB267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7" creationId="{32CF8A6E-02BB-5106-A394-1F392D3C28C2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8" creationId="{E86E0B56-E0F6-FBE1-FC1A-8482E13711A5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29" creationId="{5B4A9942-76E4-FCC2-6453-47AACF65701F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30" creationId="{F29A9188-6ACB-D828-EA5D-1FC1A31CCAF2}"/>
          </ac:spMkLst>
        </pc:spChg>
        <pc:spChg chg="mod">
          <ac:chgData name="Nicolas Spiesshofer" userId="3a8827c9-e78c-4d62-a702-38c7132bc661" providerId="ADAL" clId="{7E2FCECC-98CB-477F-B679-8F31C58D75F7}" dt="2023-10-04T14:51:18.217" v="21"/>
          <ac:spMkLst>
            <pc:docMk/>
            <pc:sldMk cId="566235336" sldId="301"/>
            <ac:spMk id="31" creationId="{C9B2A6CC-FBA1-F41D-0944-9FFF39CE5FE7}"/>
          </ac:spMkLst>
        </pc:spChg>
        <pc:spChg chg="add del mod">
          <ac:chgData name="Nicolas Spiesshofer" userId="3a8827c9-e78c-4d62-a702-38c7132bc661" providerId="ADAL" clId="{7E2FCECC-98CB-477F-B679-8F31C58D75F7}" dt="2023-10-04T14:51:21.674" v="24"/>
          <ac:spMkLst>
            <pc:docMk/>
            <pc:sldMk cId="566235336" sldId="301"/>
            <ac:spMk id="33" creationId="{18DB8E2B-60A5-EA87-2D5C-F6DBEE725B07}"/>
          </ac:spMkLst>
        </pc:spChg>
        <pc:spChg chg="mod">
          <ac:chgData name="Nicolas Spiesshofer" userId="3a8827c9-e78c-4d62-a702-38c7132bc661" providerId="ADAL" clId="{7E2FCECC-98CB-477F-B679-8F31C58D75F7}" dt="2023-10-04T14:51:56.765" v="31" actId="1076"/>
          <ac:spMkLst>
            <pc:docMk/>
            <pc:sldMk cId="566235336" sldId="301"/>
            <ac:spMk id="45" creationId="{A67EFAC1-A00B-C490-6356-023FEF1290D7}"/>
          </ac:spMkLst>
        </pc:spChg>
        <pc:spChg chg="mod">
          <ac:chgData name="Nicolas Spiesshofer" userId="3a8827c9-e78c-4d62-a702-38c7132bc661" providerId="ADAL" clId="{7E2FCECC-98CB-477F-B679-8F31C58D75F7}" dt="2023-10-04T14:51:56.765" v="31" actId="1076"/>
          <ac:spMkLst>
            <pc:docMk/>
            <pc:sldMk cId="566235336" sldId="301"/>
            <ac:spMk id="46" creationId="{84CD47A9-8561-D18B-DE31-2C046138C3AE}"/>
          </ac:spMkLst>
        </pc:spChg>
        <pc:spChg chg="mod">
          <ac:chgData name="Nicolas Spiesshofer" userId="3a8827c9-e78c-4d62-a702-38c7132bc661" providerId="ADAL" clId="{7E2FCECC-98CB-477F-B679-8F31C58D75F7}" dt="2023-10-04T14:51:56.765" v="31" actId="1076"/>
          <ac:spMkLst>
            <pc:docMk/>
            <pc:sldMk cId="566235336" sldId="301"/>
            <ac:spMk id="47" creationId="{04A80B9B-0ABA-FE58-09CA-1DAC0CA7EFC2}"/>
          </ac:spMkLst>
        </pc:spChg>
        <pc:spChg chg="mod">
          <ac:chgData name="Nicolas Spiesshofer" userId="3a8827c9-e78c-4d62-a702-38c7132bc661" providerId="ADAL" clId="{7E2FCECC-98CB-477F-B679-8F31C58D75F7}" dt="2023-10-04T14:51:56.765" v="31" actId="1076"/>
          <ac:spMkLst>
            <pc:docMk/>
            <pc:sldMk cId="566235336" sldId="301"/>
            <ac:spMk id="48" creationId="{5A2FDDED-ACC6-39E6-F15B-687080F6489B}"/>
          </ac:spMkLst>
        </pc:spChg>
        <pc:spChg chg="mod">
          <ac:chgData name="Nicolas Spiesshofer" userId="3a8827c9-e78c-4d62-a702-38c7132bc661" providerId="ADAL" clId="{7E2FCECC-98CB-477F-B679-8F31C58D75F7}" dt="2023-10-04T14:51:56.765" v="31" actId="1076"/>
          <ac:spMkLst>
            <pc:docMk/>
            <pc:sldMk cId="566235336" sldId="301"/>
            <ac:spMk id="50" creationId="{A889570F-6BB2-87D5-CA7D-CDD20D0C9B90}"/>
          </ac:spMkLst>
        </pc:spChg>
        <pc:spChg chg="mod">
          <ac:chgData name="Nicolas Spiesshofer" userId="3a8827c9-e78c-4d62-a702-38c7132bc661" providerId="ADAL" clId="{7E2FCECC-98CB-477F-B679-8F31C58D75F7}" dt="2023-10-04T14:51:56.765" v="31" actId="1076"/>
          <ac:spMkLst>
            <pc:docMk/>
            <pc:sldMk cId="566235336" sldId="301"/>
            <ac:spMk id="58" creationId="{02A766A8-7186-F93F-F92F-D85A5ABDCDB3}"/>
          </ac:spMkLst>
        </pc:spChg>
        <pc:spChg chg="mod">
          <ac:chgData name="Nicolas Spiesshofer" userId="3a8827c9-e78c-4d62-a702-38c7132bc661" providerId="ADAL" clId="{7E2FCECC-98CB-477F-B679-8F31C58D75F7}" dt="2023-10-04T15:04:05.622" v="183" actId="1076"/>
          <ac:spMkLst>
            <pc:docMk/>
            <pc:sldMk cId="566235336" sldId="301"/>
            <ac:spMk id="64" creationId="{ADF91175-6217-E7B5-741E-F8C915DBCA19}"/>
          </ac:spMkLst>
        </pc:spChg>
        <pc:spChg chg="del mod">
          <ac:chgData name="Nicolas Spiesshofer" userId="3a8827c9-e78c-4d62-a702-38c7132bc661" providerId="ADAL" clId="{7E2FCECC-98CB-477F-B679-8F31C58D75F7}" dt="2023-10-04T14:51:51.336" v="30" actId="478"/>
          <ac:spMkLst>
            <pc:docMk/>
            <pc:sldMk cId="566235336" sldId="301"/>
            <ac:spMk id="65" creationId="{9AFC6FDE-551F-2936-86F4-CDF208D18FAE}"/>
          </ac:spMkLst>
        </pc:spChg>
        <pc:grpChg chg="add del mod">
          <ac:chgData name="Nicolas Spiesshofer" userId="3a8827c9-e78c-4d62-a702-38c7132bc661" providerId="ADAL" clId="{7E2FCECC-98CB-477F-B679-8F31C58D75F7}" dt="2023-10-04T14:51:21.674" v="24"/>
          <ac:grpSpMkLst>
            <pc:docMk/>
            <pc:sldMk cId="566235336" sldId="301"/>
            <ac:grpSpMk id="12" creationId="{4D59A113-C6BF-025A-81A0-E11DA15764A3}"/>
          </ac:grpSpMkLst>
        </pc:grpChg>
        <pc:grpChg chg="mod">
          <ac:chgData name="Nicolas Spiesshofer" userId="3a8827c9-e78c-4d62-a702-38c7132bc661" providerId="ADAL" clId="{7E2FCECC-98CB-477F-B679-8F31C58D75F7}" dt="2023-10-04T14:51:18.217" v="21"/>
          <ac:grpSpMkLst>
            <pc:docMk/>
            <pc:sldMk cId="566235336" sldId="301"/>
            <ac:grpSpMk id="15" creationId="{AD5C0E7E-509B-877A-549C-05951BC3A034}"/>
          </ac:grpSpMkLst>
        </pc:grpChg>
        <pc:grpChg chg="mod">
          <ac:chgData name="Nicolas Spiesshofer" userId="3a8827c9-e78c-4d62-a702-38c7132bc661" providerId="ADAL" clId="{7E2FCECC-98CB-477F-B679-8F31C58D75F7}" dt="2023-10-04T14:51:18.217" v="21"/>
          <ac:grpSpMkLst>
            <pc:docMk/>
            <pc:sldMk cId="566235336" sldId="301"/>
            <ac:grpSpMk id="17" creationId="{45FA1AA4-1264-45D4-E51A-68F0C02D3D77}"/>
          </ac:grpSpMkLst>
        </pc:grpChg>
        <pc:picChg chg="mod">
          <ac:chgData name="Nicolas Spiesshofer" userId="3a8827c9-e78c-4d62-a702-38c7132bc661" providerId="ADAL" clId="{7E2FCECC-98CB-477F-B679-8F31C58D75F7}" dt="2023-10-04T14:51:18.217" v="21"/>
          <ac:picMkLst>
            <pc:docMk/>
            <pc:sldMk cId="566235336" sldId="301"/>
            <ac:picMk id="18" creationId="{13957BFE-5DF2-341B-4896-D25C2995FAB5}"/>
          </ac:picMkLst>
        </pc:picChg>
        <pc:picChg chg="add del mod">
          <ac:chgData name="Nicolas Spiesshofer" userId="3a8827c9-e78c-4d62-a702-38c7132bc661" providerId="ADAL" clId="{7E2FCECC-98CB-477F-B679-8F31C58D75F7}" dt="2023-10-04T14:51:21.674" v="24"/>
          <ac:picMkLst>
            <pc:docMk/>
            <pc:sldMk cId="566235336" sldId="301"/>
            <ac:picMk id="32" creationId="{DC93F42A-10A2-BA4C-8B29-8423FBF87655}"/>
          </ac:picMkLst>
        </pc:picChg>
        <pc:picChg chg="add del mod">
          <ac:chgData name="Nicolas Spiesshofer" userId="3a8827c9-e78c-4d62-a702-38c7132bc661" providerId="ADAL" clId="{7E2FCECC-98CB-477F-B679-8F31C58D75F7}" dt="2023-10-04T14:52:48.397" v="44" actId="478"/>
          <ac:picMkLst>
            <pc:docMk/>
            <pc:sldMk cId="566235336" sldId="301"/>
            <ac:picMk id="36" creationId="{E3976C66-71BF-9DD4-0E29-FA6E59598F84}"/>
          </ac:picMkLst>
        </pc:picChg>
        <pc:picChg chg="add mod ord">
          <ac:chgData name="Nicolas Spiesshofer" userId="3a8827c9-e78c-4d62-a702-38c7132bc661" providerId="ADAL" clId="{7E2FCECC-98CB-477F-B679-8F31C58D75F7}" dt="2023-10-10T22:24:56.299" v="244" actId="1076"/>
          <ac:picMkLst>
            <pc:docMk/>
            <pc:sldMk cId="566235336" sldId="301"/>
            <ac:picMk id="38" creationId="{462B91F1-11CF-12C8-7EE0-1C8F538D9228}"/>
          </ac:picMkLst>
        </pc:picChg>
        <pc:cxnChg chg="mod">
          <ac:chgData name="Nicolas Spiesshofer" userId="3a8827c9-e78c-4d62-a702-38c7132bc661" providerId="ADAL" clId="{7E2FCECC-98CB-477F-B679-8F31C58D75F7}" dt="2023-10-04T14:51:18.217" v="21"/>
          <ac:cxnSpMkLst>
            <pc:docMk/>
            <pc:sldMk cId="566235336" sldId="301"/>
            <ac:cxnSpMk id="16" creationId="{6A759B29-C798-9E25-A064-655A2C146D13}"/>
          </ac:cxnSpMkLst>
        </pc:cxnChg>
        <pc:cxnChg chg="mod">
          <ac:chgData name="Nicolas Spiesshofer" userId="3a8827c9-e78c-4d62-a702-38c7132bc661" providerId="ADAL" clId="{7E2FCECC-98CB-477F-B679-8F31C58D75F7}" dt="2023-10-04T14:51:56.765" v="31" actId="1076"/>
          <ac:cxnSpMkLst>
            <pc:docMk/>
            <pc:sldMk cId="566235336" sldId="301"/>
            <ac:cxnSpMk id="49" creationId="{AF03CEF3-8344-88DA-30FD-1266EB7CF914}"/>
          </ac:cxnSpMkLst>
        </pc:cxnChg>
        <pc:cxnChg chg="mod">
          <ac:chgData name="Nicolas Spiesshofer" userId="3a8827c9-e78c-4d62-a702-38c7132bc661" providerId="ADAL" clId="{7E2FCECC-98CB-477F-B679-8F31C58D75F7}" dt="2023-10-04T14:51:56.765" v="31" actId="1076"/>
          <ac:cxnSpMkLst>
            <pc:docMk/>
            <pc:sldMk cId="566235336" sldId="301"/>
            <ac:cxnSpMk id="51" creationId="{D52BF3A1-60BE-BB77-4DD7-DFFCCE9FB0A0}"/>
          </ac:cxnSpMkLst>
        </pc:cxnChg>
        <pc:cxnChg chg="mod">
          <ac:chgData name="Nicolas Spiesshofer" userId="3a8827c9-e78c-4d62-a702-38c7132bc661" providerId="ADAL" clId="{7E2FCECC-98CB-477F-B679-8F31C58D75F7}" dt="2023-10-04T14:51:56.765" v="31" actId="1076"/>
          <ac:cxnSpMkLst>
            <pc:docMk/>
            <pc:sldMk cId="566235336" sldId="301"/>
            <ac:cxnSpMk id="74" creationId="{4C3FA1F0-CAA9-5B2C-8C44-A272AABEBDEB}"/>
          </ac:cxnSpMkLst>
        </pc:cxnChg>
        <pc:cxnChg chg="mod">
          <ac:chgData name="Nicolas Spiesshofer" userId="3a8827c9-e78c-4d62-a702-38c7132bc661" providerId="ADAL" clId="{7E2FCECC-98CB-477F-B679-8F31C58D75F7}" dt="2023-10-04T14:51:56.765" v="31" actId="1076"/>
          <ac:cxnSpMkLst>
            <pc:docMk/>
            <pc:sldMk cId="566235336" sldId="301"/>
            <ac:cxnSpMk id="76" creationId="{A6F9F569-54F2-7A71-C551-DDDB54962F37}"/>
          </ac:cxnSpMkLst>
        </pc:cxnChg>
      </pc:sldChg>
      <pc:sldChg chg="addSp delSp mod">
        <pc:chgData name="Nicolas Spiesshofer" userId="3a8827c9-e78c-4d62-a702-38c7132bc661" providerId="ADAL" clId="{7E2FCECC-98CB-477F-B679-8F31C58D75F7}" dt="2023-10-04T15:04:31.157" v="185" actId="478"/>
        <pc:sldMkLst>
          <pc:docMk/>
          <pc:sldMk cId="4218506338" sldId="302"/>
        </pc:sldMkLst>
        <pc:spChg chg="add del">
          <ac:chgData name="Nicolas Spiesshofer" userId="3a8827c9-e78c-4d62-a702-38c7132bc661" providerId="ADAL" clId="{7E2FCECC-98CB-477F-B679-8F31C58D75F7}" dt="2023-10-04T15:04:31.157" v="185" actId="478"/>
          <ac:spMkLst>
            <pc:docMk/>
            <pc:sldMk cId="4218506338" sldId="302"/>
            <ac:spMk id="3" creationId="{006EE42E-2687-8547-6FC0-B0CB06DEA7E0}"/>
          </ac:spMkLst>
        </pc:spChg>
      </pc:sldChg>
      <pc:sldChg chg="addSp delSp modSp mod">
        <pc:chgData name="Nicolas Spiesshofer" userId="3a8827c9-e78c-4d62-a702-38c7132bc661" providerId="ADAL" clId="{7E2FCECC-98CB-477F-B679-8F31C58D75F7}" dt="2023-10-04T15:02:16.348" v="174" actId="688"/>
        <pc:sldMkLst>
          <pc:docMk/>
          <pc:sldMk cId="4155523170" sldId="340"/>
        </pc:sldMkLst>
        <pc:spChg chg="add del mod">
          <ac:chgData name="Nicolas Spiesshofer" userId="3a8827c9-e78c-4d62-a702-38c7132bc661" providerId="ADAL" clId="{7E2FCECC-98CB-477F-B679-8F31C58D75F7}" dt="2023-10-04T14:57:51.117" v="86" actId="767"/>
          <ac:spMkLst>
            <pc:docMk/>
            <pc:sldMk cId="4155523170" sldId="340"/>
            <ac:spMk id="2" creationId="{DD699146-2B9F-708A-F1B6-EF611F01FE16}"/>
          </ac:spMkLst>
        </pc:spChg>
        <pc:spChg chg="add mod">
          <ac:chgData name="Nicolas Spiesshofer" userId="3a8827c9-e78c-4d62-a702-38c7132bc661" providerId="ADAL" clId="{7E2FCECC-98CB-477F-B679-8F31C58D75F7}" dt="2023-10-04T15:01:22.762" v="160" actId="207"/>
          <ac:spMkLst>
            <pc:docMk/>
            <pc:sldMk cId="4155523170" sldId="340"/>
            <ac:spMk id="4" creationId="{A32949A0-5FD3-71CC-9E56-16CC04749D5B}"/>
          </ac:spMkLst>
        </pc:spChg>
        <pc:spChg chg="add mod">
          <ac:chgData name="Nicolas Spiesshofer" userId="3a8827c9-e78c-4d62-a702-38c7132bc661" providerId="ADAL" clId="{7E2FCECC-98CB-477F-B679-8F31C58D75F7}" dt="2023-10-04T15:02:16.348" v="174" actId="688"/>
          <ac:spMkLst>
            <pc:docMk/>
            <pc:sldMk cId="4155523170" sldId="340"/>
            <ac:spMk id="5" creationId="{71D76651-F65D-F3C1-874B-3C5BD9EF7704}"/>
          </ac:spMkLst>
        </pc:spChg>
        <pc:spChg chg="add mod">
          <ac:chgData name="Nicolas Spiesshofer" userId="3a8827c9-e78c-4d62-a702-38c7132bc661" providerId="ADAL" clId="{7E2FCECC-98CB-477F-B679-8F31C58D75F7}" dt="2023-10-04T15:02:06.216" v="172" actId="1076"/>
          <ac:spMkLst>
            <pc:docMk/>
            <pc:sldMk cId="4155523170" sldId="340"/>
            <ac:spMk id="6" creationId="{330DDAF8-BA5B-35B5-582E-AE5E0E6CE53C}"/>
          </ac:spMkLst>
        </pc:spChg>
        <pc:picChg chg="mod">
          <ac:chgData name="Nicolas Spiesshofer" userId="3a8827c9-e78c-4d62-a702-38c7132bc661" providerId="ADAL" clId="{7E2FCECC-98CB-477F-B679-8F31C58D75F7}" dt="2023-10-04T14:58:41.664" v="125" actId="1076"/>
          <ac:picMkLst>
            <pc:docMk/>
            <pc:sldMk cId="4155523170" sldId="340"/>
            <ac:picMk id="40" creationId="{BED81594-C4FE-07E3-E1FE-DD897682B120}"/>
          </ac:picMkLst>
        </pc:picChg>
      </pc:sldChg>
      <pc:sldChg chg="addSp delSp modSp del mod">
        <pc:chgData name="Nicolas Spiesshofer" userId="3a8827c9-e78c-4d62-a702-38c7132bc661" providerId="ADAL" clId="{7E2FCECC-98CB-477F-B679-8F31C58D75F7}" dt="2023-10-04T14:56:45.998" v="74" actId="47"/>
        <pc:sldMkLst>
          <pc:docMk/>
          <pc:sldMk cId="1882934840" sldId="351"/>
        </pc:sldMkLst>
        <pc:spChg chg="mod">
          <ac:chgData name="Nicolas Spiesshofer" userId="3a8827c9-e78c-4d62-a702-38c7132bc661" providerId="ADAL" clId="{7E2FCECC-98CB-477F-B679-8F31C58D75F7}" dt="2023-10-04T14:52:46.550" v="42" actId="255"/>
          <ac:spMkLst>
            <pc:docMk/>
            <pc:sldMk cId="1882934840" sldId="351"/>
            <ac:spMk id="2" creationId="{F23C5785-7E2E-7BF8-A672-4F4FE57AF96B}"/>
          </ac:spMkLst>
        </pc:spChg>
        <pc:spChg chg="mod">
          <ac:chgData name="Nicolas Spiesshofer" userId="3a8827c9-e78c-4d62-a702-38c7132bc661" providerId="ADAL" clId="{7E2FCECC-98CB-477F-B679-8F31C58D75F7}" dt="2023-10-04T14:52:46.550" v="42" actId="255"/>
          <ac:spMkLst>
            <pc:docMk/>
            <pc:sldMk cId="1882934840" sldId="351"/>
            <ac:spMk id="3" creationId="{B675FDDE-4CEB-BAAB-8CDC-DB7D1FA3B331}"/>
          </ac:spMkLst>
        </pc:spChg>
        <pc:spChg chg="mod">
          <ac:chgData name="Nicolas Spiesshofer" userId="3a8827c9-e78c-4d62-a702-38c7132bc661" providerId="ADAL" clId="{7E2FCECC-98CB-477F-B679-8F31C58D75F7}" dt="2023-10-04T14:55:45.254" v="66" actId="1076"/>
          <ac:spMkLst>
            <pc:docMk/>
            <pc:sldMk cId="1882934840" sldId="351"/>
            <ac:spMk id="6" creationId="{841D2394-BD4D-D7B3-8021-FE6DC9F8DD46}"/>
          </ac:spMkLst>
        </pc:spChg>
        <pc:spChg chg="mod">
          <ac:chgData name="Nicolas Spiesshofer" userId="3a8827c9-e78c-4d62-a702-38c7132bc661" providerId="ADAL" clId="{7E2FCECC-98CB-477F-B679-8F31C58D75F7}" dt="2023-10-04T14:54:25.264" v="58" actId="1076"/>
          <ac:spMkLst>
            <pc:docMk/>
            <pc:sldMk cId="1882934840" sldId="351"/>
            <ac:spMk id="12" creationId="{29BF6977-E34B-508B-5740-1AAA798B0EF5}"/>
          </ac:spMkLst>
        </pc:spChg>
        <pc:spChg chg="mod">
          <ac:chgData name="Nicolas Spiesshofer" userId="3a8827c9-e78c-4d62-a702-38c7132bc661" providerId="ADAL" clId="{7E2FCECC-98CB-477F-B679-8F31C58D75F7}" dt="2023-10-04T14:53:39.103" v="48" actId="1076"/>
          <ac:spMkLst>
            <pc:docMk/>
            <pc:sldMk cId="1882934840" sldId="351"/>
            <ac:spMk id="18" creationId="{30EF73FB-C541-2D0E-16B3-7237982EFCDC}"/>
          </ac:spMkLst>
        </pc:spChg>
        <pc:spChg chg="mod">
          <ac:chgData name="Nicolas Spiesshofer" userId="3a8827c9-e78c-4d62-a702-38c7132bc661" providerId="ADAL" clId="{7E2FCECC-98CB-477F-B679-8F31C58D75F7}" dt="2023-10-04T14:55:33.283" v="65" actId="1076"/>
          <ac:spMkLst>
            <pc:docMk/>
            <pc:sldMk cId="1882934840" sldId="351"/>
            <ac:spMk id="29" creationId="{D7B99EB5-A12E-BE84-14C0-57D7A2DBA66E}"/>
          </ac:spMkLst>
        </pc:spChg>
        <pc:spChg chg="mod">
          <ac:chgData name="Nicolas Spiesshofer" userId="3a8827c9-e78c-4d62-a702-38c7132bc661" providerId="ADAL" clId="{7E2FCECC-98CB-477F-B679-8F31C58D75F7}" dt="2023-10-04T14:55:31.189" v="64" actId="1076"/>
          <ac:spMkLst>
            <pc:docMk/>
            <pc:sldMk cId="1882934840" sldId="351"/>
            <ac:spMk id="32" creationId="{84E7F5DC-3C3B-F35F-CC44-20C4F873BAEB}"/>
          </ac:spMkLst>
        </pc:spChg>
        <pc:spChg chg="mod">
          <ac:chgData name="Nicolas Spiesshofer" userId="3a8827c9-e78c-4d62-a702-38c7132bc661" providerId="ADAL" clId="{7E2FCECC-98CB-477F-B679-8F31C58D75F7}" dt="2023-10-04T14:53:39.103" v="48" actId="1076"/>
          <ac:spMkLst>
            <pc:docMk/>
            <pc:sldMk cId="1882934840" sldId="351"/>
            <ac:spMk id="33" creationId="{96301922-BF89-1E16-80CB-F7624073CCA4}"/>
          </ac:spMkLst>
        </pc:spChg>
        <pc:picChg chg="add del mod">
          <ac:chgData name="Nicolas Spiesshofer" userId="3a8827c9-e78c-4d62-a702-38c7132bc661" providerId="ADAL" clId="{7E2FCECC-98CB-477F-B679-8F31C58D75F7}" dt="2023-10-04T14:52:46.343" v="41" actId="1076"/>
          <ac:picMkLst>
            <pc:docMk/>
            <pc:sldMk cId="1882934840" sldId="351"/>
            <ac:picMk id="30" creationId="{35BDFA02-99AF-CF94-DAFF-4B0843AC230B}"/>
          </ac:picMkLst>
        </pc:picChg>
      </pc:sldChg>
      <pc:sldChg chg="addSp delSp modSp add mod ord">
        <pc:chgData name="Nicolas Spiesshofer" userId="3a8827c9-e78c-4d62-a702-38c7132bc661" providerId="ADAL" clId="{7E2FCECC-98CB-477F-B679-8F31C58D75F7}" dt="2023-10-04T15:25:10.048" v="241" actId="1076"/>
        <pc:sldMkLst>
          <pc:docMk/>
          <pc:sldMk cId="1687470279" sldId="372"/>
        </pc:sldMkLst>
        <pc:spChg chg="mod">
          <ac:chgData name="Nicolas Spiesshofer" userId="3a8827c9-e78c-4d62-a702-38c7132bc661" providerId="ADAL" clId="{7E2FCECC-98CB-477F-B679-8F31C58D75F7}" dt="2023-10-04T15:21:14.697" v="194" actId="1076"/>
          <ac:spMkLst>
            <pc:docMk/>
            <pc:sldMk cId="1687470279" sldId="372"/>
            <ac:spMk id="3" creationId="{702E3196-3D75-F877-C37C-0958E6AA0396}"/>
          </ac:spMkLst>
        </pc:spChg>
        <pc:spChg chg="mod">
          <ac:chgData name="Nicolas Spiesshofer" userId="3a8827c9-e78c-4d62-a702-38c7132bc661" providerId="ADAL" clId="{7E2FCECC-98CB-477F-B679-8F31C58D75F7}" dt="2023-10-04T15:25:00.255" v="239" actId="1076"/>
          <ac:spMkLst>
            <pc:docMk/>
            <pc:sldMk cId="1687470279" sldId="372"/>
            <ac:spMk id="7" creationId="{75906A2A-CB43-143F-87CE-275CE2A17759}"/>
          </ac:spMkLst>
        </pc:spChg>
        <pc:spChg chg="mod">
          <ac:chgData name="Nicolas Spiesshofer" userId="3a8827c9-e78c-4d62-a702-38c7132bc661" providerId="ADAL" clId="{7E2FCECC-98CB-477F-B679-8F31C58D75F7}" dt="2023-10-04T15:24:26.922" v="234" actId="20577"/>
          <ac:spMkLst>
            <pc:docMk/>
            <pc:sldMk cId="1687470279" sldId="372"/>
            <ac:spMk id="15" creationId="{12B80760-06B9-8A6C-9A14-B1B1B7DCB706}"/>
          </ac:spMkLst>
        </pc:spChg>
        <pc:spChg chg="mod">
          <ac:chgData name="Nicolas Spiesshofer" userId="3a8827c9-e78c-4d62-a702-38c7132bc661" providerId="ADAL" clId="{7E2FCECC-98CB-477F-B679-8F31C58D75F7}" dt="2023-10-04T15:23:51.601" v="226" actId="1076"/>
          <ac:spMkLst>
            <pc:docMk/>
            <pc:sldMk cId="1687470279" sldId="372"/>
            <ac:spMk id="17" creationId="{6E1F3E7C-797E-E022-4A93-D010BCAF9D8F}"/>
          </ac:spMkLst>
        </pc:spChg>
        <pc:grpChg chg="add mod">
          <ac:chgData name="Nicolas Spiesshofer" userId="3a8827c9-e78c-4d62-a702-38c7132bc661" providerId="ADAL" clId="{7E2FCECC-98CB-477F-B679-8F31C58D75F7}" dt="2023-10-04T15:25:00.255" v="239" actId="1076"/>
          <ac:grpSpMkLst>
            <pc:docMk/>
            <pc:sldMk cId="1687470279" sldId="372"/>
            <ac:grpSpMk id="6" creationId="{9A9E91C1-B676-1C0F-8221-CDA37A6AC99F}"/>
          </ac:grpSpMkLst>
        </pc:grpChg>
        <pc:grpChg chg="add mod">
          <ac:chgData name="Nicolas Spiesshofer" userId="3a8827c9-e78c-4d62-a702-38c7132bc661" providerId="ADAL" clId="{7E2FCECC-98CB-477F-B679-8F31C58D75F7}" dt="2023-10-04T15:24:54.107" v="238" actId="1076"/>
          <ac:grpSpMkLst>
            <pc:docMk/>
            <pc:sldMk cId="1687470279" sldId="372"/>
            <ac:grpSpMk id="13" creationId="{83C8D6F8-B3DC-7E44-D4DB-470455B7F381}"/>
          </ac:grpSpMkLst>
        </pc:grpChg>
        <pc:grpChg chg="mod">
          <ac:chgData name="Nicolas Spiesshofer" userId="3a8827c9-e78c-4d62-a702-38c7132bc661" providerId="ADAL" clId="{7E2FCECC-98CB-477F-B679-8F31C58D75F7}" dt="2023-10-04T15:23:51.601" v="226" actId="1076"/>
          <ac:grpSpMkLst>
            <pc:docMk/>
            <pc:sldMk cId="1687470279" sldId="372"/>
            <ac:grpSpMk id="19" creationId="{DBC26915-3C91-6F49-B89B-3045A73A7099}"/>
          </ac:grpSpMkLst>
        </pc:grpChg>
        <pc:picChg chg="del">
          <ac:chgData name="Nicolas Spiesshofer" userId="3a8827c9-e78c-4d62-a702-38c7132bc661" providerId="ADAL" clId="{7E2FCECC-98CB-477F-B679-8F31C58D75F7}" dt="2023-10-04T15:21:23.382" v="196" actId="478"/>
          <ac:picMkLst>
            <pc:docMk/>
            <pc:sldMk cId="1687470279" sldId="372"/>
            <ac:picMk id="4" creationId="{DA0C5E55-356F-A27C-50D4-9FDD1828ACF4}"/>
          </ac:picMkLst>
        </pc:picChg>
        <pc:picChg chg="add mod">
          <ac:chgData name="Nicolas Spiesshofer" userId="3a8827c9-e78c-4d62-a702-38c7132bc661" providerId="ADAL" clId="{7E2FCECC-98CB-477F-B679-8F31C58D75F7}" dt="2023-10-04T15:25:10.048" v="241" actId="1076"/>
          <ac:picMkLst>
            <pc:docMk/>
            <pc:sldMk cId="1687470279" sldId="372"/>
            <ac:picMk id="5" creationId="{5F79464A-918F-576C-5480-697FBA5E006F}"/>
          </ac:picMkLst>
        </pc:picChg>
        <pc:picChg chg="del">
          <ac:chgData name="Nicolas Spiesshofer" userId="3a8827c9-e78c-4d62-a702-38c7132bc661" providerId="ADAL" clId="{7E2FCECC-98CB-477F-B679-8F31C58D75F7}" dt="2023-10-04T15:21:12.378" v="192" actId="478"/>
          <ac:picMkLst>
            <pc:docMk/>
            <pc:sldMk cId="1687470279" sldId="372"/>
            <ac:picMk id="8" creationId="{36062C89-BC02-0A91-A1AB-789E543F62BB}"/>
          </ac:picMkLst>
        </pc:picChg>
        <pc:picChg chg="mod">
          <ac:chgData name="Nicolas Spiesshofer" userId="3a8827c9-e78c-4d62-a702-38c7132bc661" providerId="ADAL" clId="{7E2FCECC-98CB-477F-B679-8F31C58D75F7}" dt="2023-10-04T15:25:00.255" v="239" actId="1076"/>
          <ac:picMkLst>
            <pc:docMk/>
            <pc:sldMk cId="1687470279" sldId="372"/>
            <ac:picMk id="9" creationId="{25BEA1C4-456F-CF76-0896-9A6CEDE6F6A9}"/>
          </ac:picMkLst>
        </pc:picChg>
        <pc:picChg chg="mod">
          <ac:chgData name="Nicolas Spiesshofer" userId="3a8827c9-e78c-4d62-a702-38c7132bc661" providerId="ADAL" clId="{7E2FCECC-98CB-477F-B679-8F31C58D75F7}" dt="2023-10-04T15:22:44.552" v="218" actId="1076"/>
          <ac:picMkLst>
            <pc:docMk/>
            <pc:sldMk cId="1687470279" sldId="372"/>
            <ac:picMk id="10" creationId="{454D404F-3B58-2ECD-5733-BA5A9FA70F17}"/>
          </ac:picMkLst>
        </pc:picChg>
        <pc:picChg chg="add mod">
          <ac:chgData name="Nicolas Spiesshofer" userId="3a8827c9-e78c-4d62-a702-38c7132bc661" providerId="ADAL" clId="{7E2FCECC-98CB-477F-B679-8F31C58D75F7}" dt="2023-10-04T15:23:44.994" v="225" actId="1076"/>
          <ac:picMkLst>
            <pc:docMk/>
            <pc:sldMk cId="1687470279" sldId="372"/>
            <ac:picMk id="11" creationId="{6CFA24DA-18CB-033D-945F-470A37C858AC}"/>
          </ac:picMkLst>
        </pc:picChg>
        <pc:picChg chg="mod">
          <ac:chgData name="Nicolas Spiesshofer" userId="3a8827c9-e78c-4d62-a702-38c7132bc661" providerId="ADAL" clId="{7E2FCECC-98CB-477F-B679-8F31C58D75F7}" dt="2023-10-04T15:22:51.440" v="220" actId="1076"/>
          <ac:picMkLst>
            <pc:docMk/>
            <pc:sldMk cId="1687470279" sldId="372"/>
            <ac:picMk id="12" creationId="{715F6725-C0FB-A745-B9EA-CB4677EDFC19}"/>
          </ac:picMkLst>
        </pc:picChg>
        <pc:picChg chg="mod">
          <ac:chgData name="Nicolas Spiesshofer" userId="3a8827c9-e78c-4d62-a702-38c7132bc661" providerId="ADAL" clId="{7E2FCECC-98CB-477F-B679-8F31C58D75F7}" dt="2023-10-04T15:24:37.656" v="237" actId="14100"/>
          <ac:picMkLst>
            <pc:docMk/>
            <pc:sldMk cId="1687470279" sldId="372"/>
            <ac:picMk id="14" creationId="{F4AC47D2-0DF7-1E3D-0F9C-9CCF6A28C5DA}"/>
          </ac:picMkLst>
        </pc:picChg>
        <pc:picChg chg="mod">
          <ac:chgData name="Nicolas Spiesshofer" userId="3a8827c9-e78c-4d62-a702-38c7132bc661" providerId="ADAL" clId="{7E2FCECC-98CB-477F-B679-8F31C58D75F7}" dt="2023-10-04T15:23:51.601" v="226" actId="1076"/>
          <ac:picMkLst>
            <pc:docMk/>
            <pc:sldMk cId="1687470279" sldId="372"/>
            <ac:picMk id="18" creationId="{560380E4-6A98-ABB2-98E4-C70069B1EC16}"/>
          </ac:picMkLst>
        </pc:picChg>
      </pc:sldChg>
    </pc:docChg>
  </pc:docChgLst>
  <pc:docChgLst>
    <pc:chgData name="Eleni Papafilippou" userId="8677f7bc-091a-4fd4-aa08-7bc19be5c049" providerId="ADAL" clId="{75D357BD-AE42-4988-A701-48B039853E53}"/>
    <pc:docChg chg="custSel delSld modSld">
      <pc:chgData name="Eleni Papafilippou" userId="8677f7bc-091a-4fd4-aa08-7bc19be5c049" providerId="ADAL" clId="{75D357BD-AE42-4988-A701-48B039853E53}" dt="2023-10-10T22:11:02.045" v="1157" actId="20577"/>
      <pc:docMkLst>
        <pc:docMk/>
      </pc:docMkLst>
      <pc:sldChg chg="modNotesTx">
        <pc:chgData name="Eleni Papafilippou" userId="8677f7bc-091a-4fd4-aa08-7bc19be5c049" providerId="ADAL" clId="{75D357BD-AE42-4988-A701-48B039853E53}" dt="2023-10-10T15:27:15.336" v="112" actId="20577"/>
        <pc:sldMkLst>
          <pc:docMk/>
          <pc:sldMk cId="0" sldId="256"/>
        </pc:sldMkLst>
      </pc:sldChg>
      <pc:sldChg chg="modNotesTx">
        <pc:chgData name="Eleni Papafilippou" userId="8677f7bc-091a-4fd4-aa08-7bc19be5c049" providerId="ADAL" clId="{75D357BD-AE42-4988-A701-48B039853E53}" dt="2023-10-10T21:30:28.905" v="907" actId="20577"/>
        <pc:sldMkLst>
          <pc:docMk/>
          <pc:sldMk cId="546039018" sldId="262"/>
        </pc:sldMkLst>
      </pc:sldChg>
      <pc:sldChg chg="modNotesTx">
        <pc:chgData name="Eleni Papafilippou" userId="8677f7bc-091a-4fd4-aa08-7bc19be5c049" providerId="ADAL" clId="{75D357BD-AE42-4988-A701-48B039853E53}" dt="2023-10-10T21:32:29.501" v="920" actId="20577"/>
        <pc:sldMkLst>
          <pc:docMk/>
          <pc:sldMk cId="3668888678" sldId="268"/>
        </pc:sldMkLst>
      </pc:sldChg>
      <pc:sldChg chg="modNotesTx">
        <pc:chgData name="Eleni Papafilippou" userId="8677f7bc-091a-4fd4-aa08-7bc19be5c049" providerId="ADAL" clId="{75D357BD-AE42-4988-A701-48B039853E53}" dt="2023-10-10T15:37:30.427" v="597" actId="20577"/>
        <pc:sldMkLst>
          <pc:docMk/>
          <pc:sldMk cId="3258734018" sldId="269"/>
        </pc:sldMkLst>
      </pc:sldChg>
      <pc:sldChg chg="del">
        <pc:chgData name="Eleni Papafilippou" userId="8677f7bc-091a-4fd4-aa08-7bc19be5c049" providerId="ADAL" clId="{75D357BD-AE42-4988-A701-48B039853E53}" dt="2023-10-10T21:23:51.559" v="627" actId="47"/>
        <pc:sldMkLst>
          <pc:docMk/>
          <pc:sldMk cId="3529265578" sldId="329"/>
        </pc:sldMkLst>
      </pc:sldChg>
      <pc:sldChg chg="modNotesTx">
        <pc:chgData name="Eleni Papafilippou" userId="8677f7bc-091a-4fd4-aa08-7bc19be5c049" providerId="ADAL" clId="{75D357BD-AE42-4988-A701-48B039853E53}" dt="2023-10-10T22:11:02.045" v="1157" actId="20577"/>
        <pc:sldMkLst>
          <pc:docMk/>
          <pc:sldMk cId="4007723935" sldId="339"/>
        </pc:sldMkLst>
      </pc:sldChg>
      <pc:sldChg chg="modNotesTx">
        <pc:chgData name="Eleni Papafilippou" userId="8677f7bc-091a-4fd4-aa08-7bc19be5c049" providerId="ADAL" clId="{75D357BD-AE42-4988-A701-48B039853E53}" dt="2023-10-10T21:28:05.898" v="705" actId="20577"/>
        <pc:sldMkLst>
          <pc:docMk/>
          <pc:sldMk cId="1350660667" sldId="350"/>
        </pc:sldMkLst>
      </pc:sldChg>
    </pc:docChg>
  </pc:docChgLst>
  <pc:docChgLst>
    <pc:chgData name="Tomas Paulik" userId="87f40f7d-d766-40a2-ad9b-f4b5a93c767a" providerId="ADAL" clId="{2474AA00-E840-B646-A16F-D1A31E6B05E7}"/>
    <pc:docChg chg="custSel addSld delSld modSld">
      <pc:chgData name="Tomas Paulik" userId="87f40f7d-d766-40a2-ad9b-f4b5a93c767a" providerId="ADAL" clId="{2474AA00-E840-B646-A16F-D1A31E6B05E7}" dt="2023-10-10T11:45:28.104" v="26" actId="2696"/>
      <pc:docMkLst>
        <pc:docMk/>
      </pc:docMkLst>
      <pc:sldChg chg="addSp delSp modSp mod">
        <pc:chgData name="Tomas Paulik" userId="87f40f7d-d766-40a2-ad9b-f4b5a93c767a" providerId="ADAL" clId="{2474AA00-E840-B646-A16F-D1A31E6B05E7}" dt="2023-10-10T11:45:11.459" v="25" actId="1038"/>
        <pc:sldMkLst>
          <pc:docMk/>
          <pc:sldMk cId="799231736" sldId="283"/>
        </pc:sldMkLst>
        <pc:picChg chg="del">
          <ac:chgData name="Tomas Paulik" userId="87f40f7d-d766-40a2-ad9b-f4b5a93c767a" providerId="ADAL" clId="{2474AA00-E840-B646-A16F-D1A31E6B05E7}" dt="2023-10-10T11:39:35.126" v="1" actId="478"/>
          <ac:picMkLst>
            <pc:docMk/>
            <pc:sldMk cId="799231736" sldId="283"/>
            <ac:picMk id="5" creationId="{B1679015-C39F-0A90-AAED-9FD56C7447CB}"/>
          </ac:picMkLst>
        </pc:picChg>
        <pc:picChg chg="add mod">
          <ac:chgData name="Tomas Paulik" userId="87f40f7d-d766-40a2-ad9b-f4b5a93c767a" providerId="ADAL" clId="{2474AA00-E840-B646-A16F-D1A31E6B05E7}" dt="2023-10-10T11:44:46.452" v="9" actId="1037"/>
          <ac:picMkLst>
            <pc:docMk/>
            <pc:sldMk cId="799231736" sldId="283"/>
            <ac:picMk id="6" creationId="{EFCFEBAD-B880-5934-E7D1-7251779C9539}"/>
          </ac:picMkLst>
        </pc:picChg>
        <pc:picChg chg="add mod">
          <ac:chgData name="Tomas Paulik" userId="87f40f7d-d766-40a2-ad9b-f4b5a93c767a" providerId="ADAL" clId="{2474AA00-E840-B646-A16F-D1A31E6B05E7}" dt="2023-10-10T11:45:11.459" v="25" actId="1038"/>
          <ac:picMkLst>
            <pc:docMk/>
            <pc:sldMk cId="799231736" sldId="283"/>
            <ac:picMk id="7" creationId="{2CA340CC-4E66-593E-A435-C55F8AE9F401}"/>
          </ac:picMkLst>
        </pc:picChg>
      </pc:sldChg>
      <pc:sldChg chg="add del">
        <pc:chgData name="Tomas Paulik" userId="87f40f7d-d766-40a2-ad9b-f4b5a93c767a" providerId="ADAL" clId="{2474AA00-E840-B646-A16F-D1A31E6B05E7}" dt="2023-10-10T11:45:28.104" v="26" actId="2696"/>
        <pc:sldMkLst>
          <pc:docMk/>
          <pc:sldMk cId="1809917267" sldId="3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Good morning, everyone and welcome to this presentation about ‘</a:t>
            </a:r>
            <a:r>
              <a:rPr lang="en-US" sz="180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LiFETIME</a:t>
            </a:r>
            <a:r>
              <a:rPr lang="en-US" sz="18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’, a project run by the 2022 </a:t>
            </a:r>
            <a:r>
              <a:rPr lang="en-US" sz="180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Mres</a:t>
            </a:r>
            <a:r>
              <a:rPr lang="en-US" sz="18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 Sensor CDT cohort, to tackle a Team Challenge on ‘Open-source battery health monitoring’.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4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effectLst/>
                <a:latin typeface="Helvetica Neue" panose="02000503000000020004" pitchFamily="2" charset="0"/>
              </a:rPr>
              <a:t>Specs 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Pi Pico - technically suitable, appropriately powerful and on board Bluetooth. Social - affordable, available in LMIC - Kenya factory 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8 channels - mainly a technical consideration, means device isn’t too large, but still nice number of cells, nice for code 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LCD - affordable, but still provides rich interaction (along with rotary encoder etc) 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35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effectLst/>
                <a:latin typeface="Helvetica Neue" panose="02000503000000020004" pitchFamily="2" charset="0"/>
              </a:rPr>
              <a:t>Using generic and discrete components means both easy to switch out if not available, and circuit is easier to understand – no ‘magic chips’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effectLst/>
                <a:latin typeface="Helvetica Neue" panose="02000503000000020004" pitchFamily="2" charset="0"/>
              </a:rPr>
              <a:t>Through hole easy to fab board (larger size etch better) and easier to solder (no tiny pins)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effectLst/>
                <a:latin typeface="Helvetica Neue" panose="02000503000000020004" pitchFamily="2" charset="0"/>
              </a:rPr>
              <a:t>Single sided board- balancing technical with social, multi-layer boards would’ve made our job easier, but less accessible manufacture. Chose single side boards </a:t>
            </a:r>
            <a:r>
              <a:rPr lang="en-GB" err="1">
                <a:effectLst/>
                <a:latin typeface="Helvetica Neue" panose="02000503000000020004" pitchFamily="2" charset="0"/>
              </a:rPr>
              <a:t>bc</a:t>
            </a:r>
            <a:r>
              <a:rPr lang="en-GB">
                <a:effectLst/>
                <a:latin typeface="Helvetica Neue" panose="02000503000000020004" pitchFamily="2" charset="0"/>
              </a:rPr>
              <a:t> they can be </a:t>
            </a:r>
            <a:r>
              <a:rPr lang="en-GB" err="1">
                <a:effectLst/>
                <a:latin typeface="Helvetica Neue" panose="02000503000000020004" pitchFamily="2" charset="0"/>
              </a:rPr>
              <a:t>fabbed</a:t>
            </a:r>
            <a:r>
              <a:rPr lang="en-GB">
                <a:effectLst/>
                <a:latin typeface="Helvetica Neue" panose="02000503000000020004" pitchFamily="2" charset="0"/>
              </a:rPr>
              <a:t> with readily available chemicals and equipment at a low cost.</a:t>
            </a:r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0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Four boards</a:t>
            </a:r>
          </a:p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Power – supplies power to all boards</a:t>
            </a:r>
          </a:p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Control board – Pico is here, sends control signals, receives measurements from (dis)charge boards</a:t>
            </a:r>
          </a:p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I/O board – handles the things the user interacts with (screen, rotary encoder, SD card etc.)</a:t>
            </a:r>
          </a:p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(Dis)charge board – handles the actual charging and discharging of the cells (8x)</a:t>
            </a:r>
          </a:p>
        </p:txBody>
      </p:sp>
    </p:spTree>
    <p:extLst>
      <p:ext uri="{BB962C8B-B14F-4D97-AF65-F5344CB8AC3E}">
        <p14:creationId xmlns:p14="http://schemas.microsoft.com/office/powerpoint/2010/main" val="4217772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 holder</a:t>
            </a:r>
            <a:r>
              <a:rPr lang="en-GB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mounted on back of PCB.</a:t>
            </a:r>
          </a:p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Relays</a:t>
            </a:r>
            <a:r>
              <a:rPr lang="en-GB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switch on/off the charging and discharging.</a:t>
            </a:r>
          </a:p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Control</a:t>
            </a:r>
            <a:r>
              <a:rPr lang="en-GB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using op-amp/MOSFET feedback loop.</a:t>
            </a:r>
          </a:p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Measurement</a:t>
            </a:r>
            <a:r>
              <a:rPr lang="en-GB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current, voltage, and temperature using op-amps</a:t>
            </a:r>
            <a:endParaRPr lang="en-GB" sz="2400"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IO board serves to simplify cabling by grouping front panel connectors together.</a:t>
            </a:r>
          </a:p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SD Card Module</a:t>
            </a:r>
            <a:r>
              <a:rPr lang="en-GB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non-volatile memory, accessible from front panel.</a:t>
            </a:r>
          </a:p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Capacitors </a:t>
            </a:r>
            <a:r>
              <a:rPr lang="en-GB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GB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resistors </a:t>
            </a:r>
            <a:r>
              <a:rPr lang="en-GB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debouncing buttons and rotary encoder.</a:t>
            </a:r>
            <a:endParaRPr lang="en-GB" sz="2400"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53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Back socket and control board</a:t>
            </a:r>
          </a:p>
          <a:p>
            <a:r>
              <a:rPr lang="en-GB"/>
              <a:t>Power supply and board base</a:t>
            </a:r>
          </a:p>
        </p:txBody>
      </p:sp>
    </p:spTree>
    <p:extLst>
      <p:ext uri="{BB962C8B-B14F-4D97-AF65-F5344CB8AC3E}">
        <p14:creationId xmlns:p14="http://schemas.microsoft.com/office/powerpoint/2010/main" val="1369959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Screen: use rotary encoder to select</a:t>
            </a:r>
          </a:p>
          <a:p>
            <a:endParaRPr lang="en-US"/>
          </a:p>
          <a:p>
            <a:r>
              <a:rPr lang="en-US"/>
              <a:t>Red: confirm button, yes I want to do this</a:t>
            </a:r>
          </a:p>
          <a:p>
            <a:endParaRPr lang="en-US"/>
          </a:p>
          <a:p>
            <a:r>
              <a:rPr lang="en-US"/>
              <a:t>Temp sensor: ambient temp</a:t>
            </a:r>
          </a:p>
          <a:p>
            <a:endParaRPr lang="en-US"/>
          </a:p>
          <a:p>
            <a:r>
              <a:rPr lang="en-US"/>
              <a:t>Buzzer: buzzes if any cell exceed acceptable temp</a:t>
            </a:r>
          </a:p>
          <a:p>
            <a:endParaRPr lang="en-US"/>
          </a:p>
          <a:p>
            <a:r>
              <a:rPr lang="en-US"/>
              <a:t>Pretty large: 450 x 310 x 250 mm </a:t>
            </a:r>
            <a:r>
              <a:rPr lang="en-US" err="1"/>
              <a:t>ish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Future: reduce dimensions and hence materials, which will reduce costs. Look into 3D printing, more cost-effective </a:t>
            </a:r>
          </a:p>
        </p:txBody>
      </p:sp>
    </p:spTree>
    <p:extLst>
      <p:ext uri="{BB962C8B-B14F-4D97-AF65-F5344CB8AC3E}">
        <p14:creationId xmlns:p14="http://schemas.microsoft.com/office/powerpoint/2010/main" val="2762709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/>
              <a:t>ICA, gradient between charge and voltage to build a curve, extract characteristic features</a:t>
            </a:r>
          </a:p>
          <a:p>
            <a:pPr marL="342900" indent="-342900">
              <a:buFontTx/>
              <a:buChar char="-"/>
            </a:pPr>
            <a:r>
              <a:rPr lang="en-GB"/>
              <a:t>Cycle battery cells -&gt; data-driven model</a:t>
            </a:r>
          </a:p>
          <a:p>
            <a:pPr marL="342900" indent="-342900">
              <a:buFontTx/>
              <a:buChar char="-"/>
            </a:pPr>
            <a:r>
              <a:rPr lang="en-GB"/>
              <a:t>Open-source datasets</a:t>
            </a:r>
          </a:p>
          <a:p>
            <a:pPr marL="342900" indent="-342900">
              <a:buFontTx/>
              <a:buChar char="-"/>
            </a:pPr>
            <a:r>
              <a:rPr lang="en-GB"/>
              <a:t>Use BioLogic cell cycler, eight slots</a:t>
            </a:r>
          </a:p>
          <a:p>
            <a:pPr marL="342900" indent="-342900">
              <a:buFontTx/>
              <a:buChar char="-"/>
            </a:pPr>
            <a:r>
              <a:rPr lang="en-GB"/>
              <a:t>Three battery chemistries</a:t>
            </a:r>
          </a:p>
          <a:p>
            <a:pPr marL="342900" indent="-342900">
              <a:buFontTx/>
              <a:buChar char="-"/>
            </a:pPr>
            <a:r>
              <a:rPr lang="en-GB"/>
              <a:t>Age, assess</a:t>
            </a:r>
          </a:p>
          <a:p>
            <a:pPr marL="342900" indent="-342900">
              <a:buFontTx/>
              <a:buChar char="-"/>
            </a:pPr>
            <a:r>
              <a:rPr lang="en-GB"/>
              <a:t>Modify parameters for each cell</a:t>
            </a:r>
          </a:p>
          <a:p>
            <a:pPr marL="342900" indent="-342900">
              <a:buFontTx/>
              <a:buChar char="-"/>
            </a:pPr>
            <a:r>
              <a:rPr lang="en-GB"/>
              <a:t>Incubator, battery cell behaviour &lt;&gt; temperature</a:t>
            </a:r>
          </a:p>
          <a:p>
            <a:pPr marL="342900" lvl="3" indent="-342900">
              <a:buFontTx/>
              <a:buChar char="-"/>
            </a:pPr>
            <a:r>
              <a:rPr lang="en-GB"/>
              <a:t>Motivate why it’s important</a:t>
            </a:r>
          </a:p>
          <a:p>
            <a:pPr marL="342900" indent="-342900">
              <a:buFontTx/>
              <a:buChar char="-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421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/>
              <a:t>ICA, gradient between charge and voltage to build a curve, extract characteristic features</a:t>
            </a:r>
          </a:p>
          <a:p>
            <a:pPr marL="342900" indent="-342900">
              <a:buFontTx/>
              <a:buChar char="-"/>
            </a:pPr>
            <a:r>
              <a:rPr lang="en-GB"/>
              <a:t>Cycle battery cells -&gt; data-driven model</a:t>
            </a:r>
          </a:p>
          <a:p>
            <a:pPr marL="342900" indent="-342900">
              <a:buFontTx/>
              <a:buChar char="-"/>
            </a:pPr>
            <a:r>
              <a:rPr lang="en-GB"/>
              <a:t>Open-source datasets</a:t>
            </a:r>
          </a:p>
          <a:p>
            <a:pPr marL="342900" indent="-342900">
              <a:buFontTx/>
              <a:buChar char="-"/>
            </a:pPr>
            <a:r>
              <a:rPr lang="en-GB"/>
              <a:t>Use </a:t>
            </a:r>
            <a:r>
              <a:rPr lang="en-GB" err="1"/>
              <a:t>BioLogic</a:t>
            </a:r>
            <a:r>
              <a:rPr lang="en-GB"/>
              <a:t> cell cycler, eight slots</a:t>
            </a:r>
          </a:p>
          <a:p>
            <a:pPr marL="342900" indent="-342900">
              <a:buFontTx/>
              <a:buChar char="-"/>
            </a:pPr>
            <a:r>
              <a:rPr lang="en-GB"/>
              <a:t>Three battery chemistries</a:t>
            </a:r>
          </a:p>
          <a:p>
            <a:pPr marL="342900" indent="-342900">
              <a:buFontTx/>
              <a:buChar char="-"/>
            </a:pPr>
            <a:r>
              <a:rPr lang="en-GB"/>
              <a:t>Age, assess</a:t>
            </a:r>
          </a:p>
          <a:p>
            <a:pPr marL="342900" indent="-342900">
              <a:buFontTx/>
              <a:buChar char="-"/>
            </a:pPr>
            <a:r>
              <a:rPr lang="en-GB"/>
              <a:t>Modify parameters for each cell</a:t>
            </a:r>
          </a:p>
          <a:p>
            <a:pPr marL="342900" indent="-342900">
              <a:buFontTx/>
              <a:buChar char="-"/>
            </a:pPr>
            <a:r>
              <a:rPr lang="en-GB"/>
              <a:t>Incubator, battery cell behaviour &lt;&gt; temperature</a:t>
            </a:r>
          </a:p>
          <a:p>
            <a:pPr marL="342900" lvl="3" indent="-342900">
              <a:buFontTx/>
              <a:buChar char="-"/>
            </a:pPr>
            <a:r>
              <a:rPr lang="en-GB"/>
              <a:t>Motivate why it’s important</a:t>
            </a:r>
          </a:p>
          <a:p>
            <a:pPr marL="342900" indent="-342900">
              <a:buFontTx/>
              <a:buChar char="-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090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First image: Full cycle</a:t>
            </a:r>
          </a:p>
          <a:p>
            <a:r>
              <a:rPr lang="en-GB"/>
              <a:t>Second image: Capacity, degrading to 77% of original SOC -&gt; continue, expect to reach 30%, complete dataset</a:t>
            </a:r>
          </a:p>
        </p:txBody>
      </p:sp>
    </p:spTree>
    <p:extLst>
      <p:ext uri="{BB962C8B-B14F-4D97-AF65-F5344CB8AC3E}">
        <p14:creationId xmlns:p14="http://schemas.microsoft.com/office/powerpoint/2010/main" val="57697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Large battery packs, typically from electric vehicles (</a:t>
            </a:r>
            <a:r>
              <a:rPr lang="en-US" sz="2400" b="0" i="0" u="none" strike="noStrike" err="1">
                <a:solidFill>
                  <a:srgbClr val="000000"/>
                </a:solidFill>
                <a:effectLst/>
                <a:latin typeface="Helvetica Neue" panose="02000503000000020004"/>
              </a:rPr>
              <a:t>Evs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) are formed by individual cells. </a:t>
            </a: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When a battery fails, a single damaged cell can degrade the whole battery’s performance, even if the other cells are still functional. </a:t>
            </a: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This compromises the safety, efficiency and reliability of the battery pack. </a:t>
            </a:r>
            <a:endParaRPr lang="en-US" sz="2400" b="1" i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At this stage, end-of-life battery packs are taken to one </a:t>
            </a:r>
            <a:r>
              <a:rPr lang="en-US" sz="2000"/>
              <a:t>of three destinations: </a:t>
            </a:r>
            <a:r>
              <a:rPr lang="en-US" sz="2000" b="1"/>
              <a:t>landfill, recycling or reuse</a:t>
            </a:r>
            <a:r>
              <a:rPr lang="en-US" sz="2000"/>
              <a:t>.</a:t>
            </a:r>
          </a:p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>
                <a:solidFill>
                  <a:srgbClr val="425563"/>
                </a:solidFill>
                <a:effectLst/>
                <a:latin typeface="Arial" panose="020B0604020202020204" pitchFamily="34" charset="0"/>
              </a:rPr>
              <a:t>Today, only 5% of the world’s lithium-ion batteries are recycled and a negligible amount is re-purposed or re-used.</a:t>
            </a:r>
          </a:p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>
                <a:solidFill>
                  <a:srgbClr val="425563"/>
                </a:solidFill>
                <a:effectLst/>
                <a:latin typeface="Arial" panose="020B0604020202020204" pitchFamily="34" charset="0"/>
              </a:rPr>
              <a:t>This leaves almost 95% of used lithium-ion batteries being sent to landfill, leading to enormous environmental, financial, safety and energy-security challenges.</a:t>
            </a:r>
          </a:p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>
                <a:solidFill>
                  <a:srgbClr val="425563"/>
                </a:solidFill>
                <a:effectLst/>
                <a:latin typeface="Arial" panose="020B0604020202020204" pitchFamily="34" charset="0"/>
              </a:rPr>
              <a:t>So why aren’t we recycling and reusing more cells? </a:t>
            </a:r>
          </a:p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>
                <a:solidFill>
                  <a:srgbClr val="425563"/>
                </a:solidFill>
                <a:effectLst/>
                <a:latin typeface="Arial" panose="020B0604020202020204" pitchFamily="34" charset="0"/>
              </a:rPr>
              <a:t>On one hand recycling is challenging due to the energy demanding chemical processes, expensive logistics and specialized equipment</a:t>
            </a:r>
          </a:p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>
                <a:solidFill>
                  <a:srgbClr val="425563"/>
                </a:solidFill>
                <a:effectLst/>
                <a:latin typeface="Arial" panose="020B0604020202020204" pitchFamily="34" charset="0"/>
              </a:rPr>
              <a:t>On the other hand, there is a lack of technology, regulation and performance standardization for reuse. </a:t>
            </a:r>
          </a:p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>
                <a:solidFill>
                  <a:srgbClr val="425563"/>
                </a:solidFill>
                <a:effectLst/>
                <a:latin typeface="Arial" panose="020B0604020202020204" pitchFamily="34" charset="0"/>
              </a:rPr>
              <a:t>To solve the problem of used lithium-ion batteries sent to landfill, we need an efficient solution, which could enable cell reuse in second-life applications</a:t>
            </a:r>
          </a:p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>
                <a:solidFill>
                  <a:srgbClr val="425563"/>
                </a:solidFill>
                <a:effectLst/>
                <a:latin typeface="Arial" panose="020B0604020202020204" pitchFamily="34" charset="0"/>
              </a:rPr>
              <a:t>But the question is: HOW?</a:t>
            </a:r>
          </a:p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/>
          </a:p>
          <a:p>
            <a:pPr marL="0" indent="0" algn="l" rtl="0" fontAlgn="base">
              <a:buNone/>
            </a:pPr>
            <a:endParaRPr lang="en-US" sz="2000" b="0" i="0" u="none" strike="noStrike">
              <a:solidFill>
                <a:srgbClr val="000000"/>
              </a:solidFill>
              <a:effectLst/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657451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364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 The raw cycling data was first processed numerically before key features were extracted. 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dQ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GB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ICA curves were approximated numerically, and a standard 1D Gaussian filter was implemented for smoothing. This was chosen to remain simple to implement and understand.</a:t>
            </a:r>
          </a:p>
          <a:p>
            <a:endParaRPr lang="en-GB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2. Based on the current literature, the key features chosen were the ICA curve peak value and peak position. 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middle figure shows a nice clear trend using these features when plotted against SOH. From the models used in literature for SOH health approximation, we chose a Gaussian process model for two reasons: (</a:t>
            </a:r>
            <a:r>
              <a:rPr lang="en-GB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nice trends in data suggest regression is a sufficient to capture relationship between SOH and key features, (ii) 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very well-maintained toolbox in Python for Gaussian Processes allows easy implementation for 3</a:t>
            </a:r>
            <a:r>
              <a:rPr lang="en-GB" sz="1800" kern="100" baseline="30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party users.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252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 model was trained using a squared exponential covariance function (means we expect data to be smooth rather than e.g. periodic or random etc). O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 covariance functions were tried and tested but no significant advantage over simplest version of squared exponential</a:t>
            </a:r>
          </a:p>
          <a:p>
            <a:pPr marL="285750" marR="0" lvl="0" indent="-2857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makes our model different to others in the literature is that we combined both features into one model vs literature trains a separate model for each feature and combines them at the end. </a:t>
            </a:r>
          </a:p>
          <a:p>
            <a:pPr marL="285750" marR="0" lvl="0" indent="-2857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was trained and tested on oxford and Nasa datasets – and performed better than the current results in the literature. Very low mean error (as seen in right hand panel).</a:t>
            </a:r>
          </a:p>
          <a:p>
            <a:pPr marL="285750" marR="0" lvl="0" indent="-2857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175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software toolbox built on the top of GP toolbox. Further abstraction from the maths allows for 3</a:t>
            </a:r>
            <a:r>
              <a:rPr lang="en-GB" sz="1800" kern="100" baseline="30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party users to quickly train GPs for SOH approximation. </a:t>
            </a:r>
          </a:p>
          <a:p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 results are shown for Samsung dataset using this toolbox. The code screenshots have been placed here to emphasize the simplicity of using this toolbox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right figure shows that toolbox is exploring a third feature – peak width by fitting a Gaussian to ICA curve. This means that there are more features that must be explored to further optimise the model. </a:t>
            </a:r>
            <a:endParaRPr lang="en-GB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Bottom right shows possible avenues of research. </a:t>
            </a:r>
            <a:r>
              <a:rPr lang="en-GB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Maybe using ICA curves to probe further into degradation mechanisms.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will now pass on to Tomas to discuss the app.</a:t>
            </a:r>
          </a:p>
          <a:p>
            <a:endParaRPr lang="en-GB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87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2488" indent="-754063" algn="l"/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look professional and be easy to use</a:t>
            </a:r>
          </a:p>
          <a:p>
            <a:pPr marL="852488" indent="-754063" algn="l"/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work on both Android and iOS, including sub-$100 Android phones</a:t>
            </a:r>
          </a:p>
          <a:p>
            <a:pPr marL="852488" indent="-754063" algn="l"/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Additional platforms (such as desktop operating systems) are a big plus</a:t>
            </a:r>
          </a:p>
          <a:p>
            <a:pPr marL="852488" indent="-754063" algn="l"/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be easy to edit by a typical software developer in LMICs</a:t>
            </a:r>
          </a:p>
          <a:p>
            <a:pPr marL="852488" indent="-754063" algn="l"/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Ideally, editing should require only a royalty-free development environment and low-cost computer</a:t>
            </a:r>
          </a:p>
          <a:p>
            <a:pPr marL="852488" indent="-754063" algn="l"/>
            <a:r>
              <a:rPr lang="en-GB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be well documented for both users and developers</a:t>
            </a:r>
          </a:p>
        </p:txBody>
      </p:sp>
    </p:spTree>
    <p:extLst>
      <p:ext uri="{BB962C8B-B14F-4D97-AF65-F5344CB8AC3E}">
        <p14:creationId xmlns:p14="http://schemas.microsoft.com/office/powerpoint/2010/main" val="2839027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156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33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the device is doing</a:t>
            </a:r>
          </a:p>
        </p:txBody>
      </p:sp>
    </p:spTree>
    <p:extLst>
      <p:ext uri="{BB962C8B-B14F-4D97-AF65-F5344CB8AC3E}">
        <p14:creationId xmlns:p14="http://schemas.microsoft.com/office/powerpoint/2010/main" val="1341664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22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 rtl="0" fontAlgn="base">
              <a:buAutoNum type="arabicPeriod"/>
            </a:pPr>
            <a:r>
              <a:rPr lang="en-US" sz="20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To re-use batteries, still-viable cells need to be grouped and assembled into second-life battery packs</a:t>
            </a:r>
          </a:p>
          <a:p>
            <a:pPr marL="0" indent="0" algn="l" rtl="0" fontAlgn="base">
              <a:buNone/>
            </a:pPr>
            <a:endParaRPr lang="en-US" sz="2000" b="0" i="0" u="none" strike="noStrike">
              <a:solidFill>
                <a:srgbClr val="000000"/>
              </a:solidFill>
              <a:effectLst/>
              <a:latin typeface="Helvetica Neue" panose="02000503000000020004"/>
            </a:endParaRPr>
          </a:p>
          <a:p>
            <a:pPr marL="457200" indent="-457200" algn="l" rtl="0" fontAlgn="base">
              <a:buAutoNum type="arabicPeriod"/>
            </a:pPr>
            <a:r>
              <a:rPr lang="en-US" sz="20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To optimize the second-life battery’s performance it is important to assess the </a:t>
            </a:r>
            <a:r>
              <a:rPr lang="en-US" sz="2000" b="0" i="0" u="none" strike="noStrike" err="1">
                <a:solidFill>
                  <a:srgbClr val="000000"/>
                </a:solidFill>
                <a:effectLst/>
                <a:latin typeface="Helvetica Neue" panose="02000503000000020004"/>
              </a:rPr>
              <a:t>SoH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 as close to the cell level as possible and minimize cell-to-cell inconsistencies</a:t>
            </a:r>
            <a:endParaRPr lang="en-US" sz="2000" b="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 rtl="0" fontAlgn="base">
              <a:buAutoNum type="arabicPeriod"/>
            </a:pPr>
            <a:endParaRPr lang="en-US" sz="2000" b="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 rtl="0" fontAlgn="base">
              <a:buAutoNum type="arabicPeriod"/>
            </a:pPr>
            <a:r>
              <a:rPr lang="en-US"/>
              <a:t>Grouping cells in capacity bands, ensures that their charge and discharge cycles are balanced and makes second-life battery packs more suitable for specific applications, reducing the likelihood of overcharging and accelerated degradation</a:t>
            </a:r>
          </a:p>
          <a:p>
            <a:pPr marL="457200" indent="-457200" algn="l" rtl="0" fontAlgn="base">
              <a:buAutoNum type="arabicPeriod"/>
            </a:pPr>
            <a:endParaRPr lang="en-US"/>
          </a:p>
          <a:p>
            <a:pPr marL="457200" marR="0" lvl="0" indent="-45720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We have decided to group </a:t>
            </a:r>
            <a:r>
              <a:rPr lang="en-US" sz="5400"/>
              <a:t>cells together within 5% of their capacity.</a:t>
            </a:r>
            <a:r>
              <a:rPr lang="en-US" b="0" i="0">
                <a:solidFill>
                  <a:srgbClr val="000000"/>
                </a:solidFill>
                <a:effectLst/>
                <a:latin typeface="UCSMercury"/>
              </a:rPr>
              <a:t> As a rule of thumb, cells &gt;80% are still fit for EVs, cells between 80% and 30% are typically used for energy storage and below 30% they must be recycled. However, there are no internationally accepted standards for categorization, providing an additional layer to the challenge. </a:t>
            </a:r>
          </a:p>
          <a:p>
            <a:pPr marL="0" indent="0" algn="l" rtl="0" fontAlgn="base">
              <a:buNone/>
            </a:pPr>
            <a:endParaRPr lang="en-US"/>
          </a:p>
          <a:p>
            <a:pPr marL="457200" marR="0" lvl="0" indent="-45720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/>
              <a:t>In order to achieve this goal, we need cell health assessment, </a:t>
            </a:r>
            <a:r>
              <a:rPr lang="en-GB" sz="20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so our group decided to develop a </a:t>
            </a:r>
            <a:r>
              <a:rPr lang="en-GB" sz="2000" b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low-cost, open-source testing kit that measures the state of health of lithium-ion cells, to enable reuse</a:t>
            </a:r>
            <a:r>
              <a:rPr lang="en-GB" sz="20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.</a:t>
            </a:r>
            <a:r>
              <a:rPr lang="en-US" sz="200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​</a:t>
            </a:r>
          </a:p>
          <a:p>
            <a:pPr marL="457200" marR="0" lvl="0" indent="-45720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5400" b="0" i="0">
              <a:solidFill>
                <a:srgbClr val="000000"/>
              </a:solidFill>
              <a:effectLst/>
              <a:latin typeface="UCSMercury"/>
            </a:endParaRPr>
          </a:p>
        </p:txBody>
      </p:sp>
    </p:spTree>
    <p:extLst>
      <p:ext uri="{BB962C8B-B14F-4D97-AF65-F5344CB8AC3E}">
        <p14:creationId xmlns:p14="http://schemas.microsoft.com/office/powerpoint/2010/main" val="2131070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Multiple channels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>
                <a:solidFill>
                  <a:srgbClr val="E6EDF3"/>
                </a:solidFill>
                <a:effectLst/>
                <a:latin typeface="Menlo" panose="020B0609030804020204" pitchFamily="49" charset="0"/>
              </a:rPr>
              <a:t>Must look professional and include engaging visual elements</a:t>
            </a:r>
          </a:p>
          <a:p>
            <a:r>
              <a:rPr lang="en-GB" b="0">
                <a:solidFill>
                  <a:srgbClr val="E6EDF3"/>
                </a:solidFill>
                <a:effectLst/>
                <a:latin typeface="Menlo" panose="020B0609030804020204" pitchFamily="49" charset="0"/>
              </a:rPr>
              <a:t>Must work on both mobile and desktop devices (i.e., responsive design)</a:t>
            </a:r>
          </a:p>
          <a:p>
            <a:r>
              <a:rPr lang="en-GB" b="0">
                <a:solidFill>
                  <a:srgbClr val="E6EDF3"/>
                </a:solidFill>
                <a:effectLst/>
                <a:latin typeface="Menlo" panose="020B0609030804020204" pitchFamily="49" charset="0"/>
              </a:rPr>
              <a:t>Must be easy to edit by a non-professional software developer</a:t>
            </a:r>
          </a:p>
          <a:p>
            <a:r>
              <a:rPr lang="en-GB" b="0">
                <a:solidFill>
                  <a:srgbClr val="E6EDF3"/>
                </a:solidFill>
                <a:effectLst/>
                <a:latin typeface="Menlo" panose="020B0609030804020204" pitchFamily="49" charset="0"/>
              </a:rPr>
              <a:t>Ideally, editing should require only a web browser and simple text editor, not a comprehensive Node-based build system</a:t>
            </a:r>
          </a:p>
        </p:txBody>
      </p:sp>
    </p:spTree>
    <p:extLst>
      <p:ext uri="{BB962C8B-B14F-4D97-AF65-F5344CB8AC3E}">
        <p14:creationId xmlns:p14="http://schemas.microsoft.com/office/powerpoint/2010/main" val="2841238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720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23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Melissa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8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/>
              <a:t>Refinement: improve noise, operating parameters</a:t>
            </a:r>
          </a:p>
          <a:p>
            <a:pPr algn="l"/>
            <a:endParaRPr lang="en-US" sz="2400"/>
          </a:p>
          <a:p>
            <a:pPr algn="l"/>
            <a:r>
              <a:rPr lang="en-US" sz="2400"/>
              <a:t>Future work: </a:t>
            </a:r>
          </a:p>
          <a:p>
            <a:pPr marL="457200" indent="-457200" algn="l">
              <a:buFont typeface="Arial"/>
              <a:buChar char="•"/>
            </a:pPr>
            <a:r>
              <a:rPr lang="en-GB" sz="2400" b="0">
                <a:solidFill>
                  <a:schemeClr val="tx1"/>
                </a:solidFill>
              </a:rPr>
              <a:t>Added Complexities</a:t>
            </a:r>
          </a:p>
          <a:p>
            <a:pPr marL="457200" indent="-457200" algn="l">
              <a:buFont typeface="Arial"/>
              <a:buChar char="•"/>
            </a:pPr>
            <a:endParaRPr lang="en-GB" sz="2400" b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GB" sz="2400" b="0">
                <a:solidFill>
                  <a:schemeClr val="tx1"/>
                </a:solidFill>
              </a:rPr>
              <a:t>Filtering methods</a:t>
            </a:r>
          </a:p>
          <a:p>
            <a:pPr marL="457200" indent="-457200" algn="l">
              <a:buFont typeface="Arial"/>
              <a:buChar char="•"/>
            </a:pPr>
            <a:endParaRPr lang="en-GB" sz="2400" b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GB" sz="2400" b="0">
                <a:solidFill>
                  <a:schemeClr val="tx1"/>
                </a:solidFill>
              </a:rPr>
              <a:t>ML/DL models</a:t>
            </a:r>
          </a:p>
          <a:p>
            <a:pPr marL="457200" indent="-457200" algn="l">
              <a:buFont typeface="Arial"/>
              <a:buChar char="•"/>
            </a:pPr>
            <a:endParaRPr lang="en-GB" sz="2400" b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GB" sz="2400" b="0">
                <a:solidFill>
                  <a:schemeClr val="tx1"/>
                </a:solidFill>
              </a:rPr>
              <a:t>Spectral features</a:t>
            </a:r>
          </a:p>
          <a:p>
            <a:pPr marL="457200" indent="-457200" algn="l">
              <a:buFont typeface="Arial"/>
              <a:buChar char="•"/>
            </a:pPr>
            <a:endParaRPr lang="en-GB" sz="2400" b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GB" sz="2400" b="0">
                <a:solidFill>
                  <a:schemeClr val="tx1"/>
                </a:solidFill>
              </a:rPr>
              <a:t>ICA for degradation method</a:t>
            </a:r>
          </a:p>
          <a:p>
            <a:pPr algn="l"/>
            <a:endParaRPr lang="en-US" sz="2400"/>
          </a:p>
          <a:p>
            <a:pPr algn="l" hangingPunct="1"/>
            <a:r>
              <a:rPr lang="en-US" sz="2400"/>
              <a:t>Software: Time series data in app, Further cycling data for other cell chemistries, ICA &lt;-&gt;    Degradation mechanism</a:t>
            </a:r>
          </a:p>
          <a:p>
            <a:pPr algn="l" hangingPunct="1"/>
            <a:r>
              <a:rPr lang="en-US" sz="2400" err="1"/>
              <a:t>Outreach:Workshop</a:t>
            </a:r>
            <a:r>
              <a:rPr lang="en-US" sz="2400"/>
              <a:t> with collaborators, Conferences, Newspaper article raising awareness, Newsletter circulation within the University</a:t>
            </a:r>
          </a:p>
          <a:p>
            <a:pPr algn="l" hangingPunct="1"/>
            <a:r>
              <a:rPr lang="en-US" sz="2400"/>
              <a:t>Policy</a:t>
            </a:r>
          </a:p>
          <a:p>
            <a:pPr algn="l" hangingPunct="1"/>
            <a:endParaRPr lang="en-US" sz="2400"/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48738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26917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would like to thank all of our advisors for their support and guidance throughout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303356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For our project, we have partnered up with businesses in Low- and Middle-Income countries, where there is a lot of e-waste accumulation and a growing demand for less power-heavy applications, like stationary energy storage.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In this context, small EV businesses, recycling </a:t>
            </a:r>
            <a:r>
              <a:rPr lang="en-US" b="0" i="0" u="none" strike="noStrike" err="1">
                <a:solidFill>
                  <a:srgbClr val="000000"/>
                </a:solidFill>
                <a:effectLst/>
                <a:latin typeface="Helvetica Neue" panose="02000503000000020004"/>
              </a:rPr>
              <a:t>centres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, e-waste management companies and researchers are dealing with used cells that have reached their end-of-life </a:t>
            </a:r>
            <a:r>
              <a:rPr lang="en-US" b="0" i="0">
                <a:solidFill>
                  <a:srgbClr val="000000"/>
                </a:solidFill>
                <a:effectLst/>
                <a:latin typeface="Helvetica Neue" panose="02000503000000020004"/>
              </a:rPr>
              <a:t>​​</a:t>
            </a:r>
          </a:p>
          <a:p>
            <a:pPr marL="342900" marR="0" lvl="0" indent="-34290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It is in these markets, battery cell reuse can provide the most value, compared to traditional recycling and disposal. </a:t>
            </a:r>
          </a:p>
          <a:p>
            <a:pPr marL="342900" marR="0" lvl="0" indent="-34290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>
              <a:solidFill>
                <a:srgbClr val="000000"/>
              </a:solidFill>
              <a:effectLst/>
              <a:latin typeface="Helvetica Neue" panose="02000503000000020004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en-GB" sz="1800" b="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58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LMIC end-users in mind, we decided to build a solution to provide testing equipment for measuring cell health from used battery packs in Low and Middle Income Countries.</a:t>
            </a:r>
          </a:p>
          <a:p>
            <a:r>
              <a:rPr lang="en-US"/>
              <a:t>Designing appropriate technology means taking the contextual challenges into consideration</a:t>
            </a:r>
          </a:p>
          <a:p>
            <a:r>
              <a:rPr lang="en-US"/>
              <a:t>To understand these challenges, we conducted thorough market research and our attention was drawn to the restricted component availability and supply restrictions. </a:t>
            </a:r>
          </a:p>
          <a:p>
            <a:r>
              <a:rPr lang="en-US"/>
              <a:t>Two other major challenges are linked to battery pack disassembly and testing safety, as well as to the lack of regulation and policy.</a:t>
            </a:r>
          </a:p>
          <a:p>
            <a:r>
              <a:rPr lang="en-US"/>
              <a:t>Finally, two technical challenges were the limited time-window of the project and the accuracy-cost-efficiency tradeoff.</a:t>
            </a:r>
          </a:p>
          <a:p>
            <a:endParaRPr lang="en-US"/>
          </a:p>
          <a:p>
            <a:r>
              <a:rPr lang="en-US"/>
              <a:t>Hence, we decided that our device needs to be cost-effective, open-source (so that it can be adaptable), safe to use and user-friendly and portable in the sense that users can perform tests in various locations, without the need for access to specialized laboratory conditions</a:t>
            </a:r>
          </a:p>
          <a:p>
            <a:endParaRPr lang="en-US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Due to the underlying safety concerns of disassembling and cycling battery cells, we decided that the target users must be engineers or scientists with expertise in technical work with batteries.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04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 fontAlgn="base">
              <a:buNone/>
            </a:pPr>
            <a:r>
              <a:rPr lang="en-US" sz="20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First, we conducted market research to understand the industry needs, the user-requirements and the true scale of the problem,</a:t>
            </a:r>
          </a:p>
          <a:p>
            <a:pPr marL="0" indent="0" algn="l" rtl="0" fontAlgn="base">
              <a:buNone/>
            </a:pPr>
            <a:r>
              <a:rPr lang="en-US" sz="20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Next we split the project into three streams:</a:t>
            </a:r>
          </a:p>
          <a:p>
            <a:pPr marL="457200" indent="-457200" algn="l" rtl="0" fontAlgn="base">
              <a:buAutoNum type="arabicPeriod"/>
            </a:pPr>
            <a:r>
              <a:rPr lang="en-US" sz="20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Hardware: tasked with building a cell cycling toolkit for cylindrical 18650 cells. This can perform capacity analysis through charge and discharge</a:t>
            </a:r>
          </a:p>
          <a:p>
            <a:pPr marL="457200" indent="-457200" algn="l" rtl="0" fontAlgn="base">
              <a:buAutoNum type="arabicPeriod"/>
            </a:pPr>
            <a:r>
              <a:rPr lang="en-US" sz="20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Software team: adopted a data-driven modelling approach. We chose Incremental Capacity Analysis which is a DC method used in industry. The outputs were building a dataset, creating a software package and an app user-interface.</a:t>
            </a:r>
          </a:p>
          <a:p>
            <a:pPr marL="457200" indent="-457200" algn="l" rtl="0" fontAlgn="base">
              <a:buAutoNum type="arabicPeriod"/>
            </a:pPr>
            <a:r>
              <a:rPr lang="en-US" sz="20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Outreach: was in charge of spreading awareness through an education campaign, creating open-source documents and engaging with the open-source community and planning co-creation workshops</a:t>
            </a:r>
          </a:p>
          <a:p>
            <a:pPr marL="0" indent="0" algn="l" rtl="0" fontAlgn="base">
              <a:buNone/>
            </a:pPr>
            <a:endParaRPr lang="en-US" sz="2000" b="0" i="0" u="none" strike="noStrike">
              <a:solidFill>
                <a:srgbClr val="000000"/>
              </a:solidFill>
              <a:effectLst/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50444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>
                <a:solidFill>
                  <a:srgbClr val="000000"/>
                </a:solidFill>
                <a:effectLst/>
                <a:latin typeface="Helvetica Neue" panose="02000503000000020004"/>
              </a:rPr>
              <a:t>I will pass on to the rest of the team to dive into the details of our project, first handing over to Aparna to talk about market research.</a:t>
            </a:r>
          </a:p>
          <a:p>
            <a:pPr marL="0" indent="0" algn="l" rtl="0" fontAlgn="base">
              <a:buNone/>
            </a:pPr>
            <a:endParaRPr lang="en-US" sz="2000" b="0" i="0" u="none" strike="noStrike">
              <a:solidFill>
                <a:srgbClr val="000000"/>
              </a:solidFill>
              <a:effectLst/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600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4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effectLst/>
                <a:latin typeface="Helvetica Neue" panose="02000503000000020004" pitchFamily="2" charset="0"/>
              </a:rPr>
              <a:t>Technical vs/and social considerations 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Safety focused design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0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77165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whiteLogoTrans_1080px.png" descr="whiteLogoTrans_1080px.png">
            <a:extLst>
              <a:ext uri="{FF2B5EF4-FFF2-40B4-BE49-F238E27FC236}">
                <a16:creationId xmlns:a16="http://schemas.microsoft.com/office/drawing/2014/main" id="{B4B579D6-B461-61E1-AA05-CAF9E003FC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2637" y="2130027"/>
            <a:ext cx="8639264" cy="2492773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1"/>
            <a:ext cx="19621500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69072"/>
            <a:ext cx="19621500" cy="8412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iver flowing through a tropical forest"/>
          <p:cNvSpPr>
            <a:spLocks noGrp="1"/>
          </p:cNvSpPr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lose-up of an orange flower surrounded by large tropical leaves"/>
          <p:cNvSpPr>
            <a:spLocks noGrp="1"/>
          </p:cNvSpPr>
          <p:nvPr>
            <p:ph type="pic" idx="21"/>
          </p:nvPr>
        </p:nvSpPr>
        <p:spPr>
          <a:xfrm>
            <a:off x="15678615" y="5575610"/>
            <a:ext cx="7361314" cy="68449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9982366" cy="1270000"/>
          </a:xfrm>
          <a:prstGeom prst="rect">
            <a:avLst/>
          </a:prstGeom>
        </p:spPr>
        <p:txBody>
          <a:bodyPr anchor="b"/>
          <a:lstStyle>
            <a:lvl1pPr>
              <a:defRPr sz="8400">
                <a:solidFill>
                  <a:schemeClr val="tx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>
                <a:solidFill>
                  <a:schemeClr val="tx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49582" y="12958442"/>
            <a:ext cx="519373" cy="471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r>
              <a:rPr lang="en-GB"/>
              <a:t> </a:t>
            </a:r>
          </a:p>
        </p:txBody>
      </p:sp>
      <p:pic>
        <p:nvPicPr>
          <p:cNvPr id="3" name="Picture 2" descr="A green battery in a black square&#10;&#10;Description automatically generated">
            <a:extLst>
              <a:ext uri="{FF2B5EF4-FFF2-40B4-BE49-F238E27FC236}">
                <a16:creationId xmlns:a16="http://schemas.microsoft.com/office/drawing/2014/main" id="{3438D81D-EE3C-B340-CA95-ED63EDB163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642" y="757558"/>
            <a:ext cx="1398516" cy="13985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33195-362D-FEBF-DB3A-15CCA3CC3363}"/>
              </a:ext>
            </a:extLst>
          </p:cNvPr>
          <p:cNvSpPr txBox="1"/>
          <p:nvPr userDrawn="1"/>
        </p:nvSpPr>
        <p:spPr>
          <a:xfrm>
            <a:off x="23536508" y="12958441"/>
            <a:ext cx="7805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/47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lose-up of an orange flower surrounded by large tropical leaves"/>
          <p:cNvSpPr>
            <a:spLocks noGrp="1"/>
          </p:cNvSpPr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Close-up of a red-eyed tree frog perched on a leaf"/>
          <p:cNvSpPr>
            <a:spLocks noGrp="1"/>
          </p:cNvSpPr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River flowing through a tropical forest"/>
          <p:cNvSpPr>
            <a:spLocks noGrp="1"/>
          </p:cNvSpPr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iver flowing through a tropical forest"/>
          <p:cNvSpPr>
            <a:spLocks noGrp="1"/>
          </p:cNvSpPr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771650" y="2298701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1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1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1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1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1"/>
            </a:lvl5pPr>
          </a:lstStyle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whiteLogoTrans_1080px.png" descr="whiteLogoTrans_1080px.png">
            <a:extLst>
              <a:ext uri="{FF2B5EF4-FFF2-40B4-BE49-F238E27FC236}">
                <a16:creationId xmlns:a16="http://schemas.microsoft.com/office/drawing/2014/main" id="{B4B579D6-B461-61E1-AA05-CAF9E003FC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2636" y="2130028"/>
            <a:ext cx="8639264" cy="2492773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lose-up of an orange flower surrounded by large tropical leaves"/>
          <p:cNvSpPr>
            <a:spLocks noGrp="1"/>
          </p:cNvSpPr>
          <p:nvPr>
            <p:ph type="pic" idx="21"/>
          </p:nvPr>
        </p:nvSpPr>
        <p:spPr>
          <a:xfrm>
            <a:off x="15678616" y="5575611"/>
            <a:ext cx="7361314" cy="68449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9982366" cy="1270000"/>
          </a:xfrm>
          <a:prstGeom prst="rect">
            <a:avLst/>
          </a:prstGeom>
        </p:spPr>
        <p:txBody>
          <a:bodyPr anchor="b"/>
          <a:lstStyle>
            <a:lvl1pPr>
              <a:defRPr sz="8400">
                <a:solidFill>
                  <a:schemeClr val="tx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1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40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40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40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401">
                <a:solidFill>
                  <a:schemeClr val="tx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2" descr="A green battery in a black square&#10;&#10;Description automatically generated">
            <a:extLst>
              <a:ext uri="{FF2B5EF4-FFF2-40B4-BE49-F238E27FC236}">
                <a16:creationId xmlns:a16="http://schemas.microsoft.com/office/drawing/2014/main" id="{3438D81D-EE3C-B340-CA95-ED63EDB163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643" y="757559"/>
            <a:ext cx="1398516" cy="139851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lose-up of an orange flower surrounded by large tropical leaves"/>
          <p:cNvSpPr>
            <a:spLocks noGrp="1"/>
          </p:cNvSpPr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Close-up of a red-eyed tree frog perched on a leaf"/>
          <p:cNvSpPr>
            <a:spLocks noGrp="1"/>
          </p:cNvSpPr>
          <p:nvPr>
            <p:ph type="pic" sz="quarter" idx="22"/>
          </p:nvPr>
        </p:nvSpPr>
        <p:spPr>
          <a:xfrm>
            <a:off x="14859001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River flowing through a tropical forest"/>
          <p:cNvSpPr>
            <a:spLocks noGrp="1"/>
          </p:cNvSpPr>
          <p:nvPr>
            <p:ph type="pic" idx="23"/>
          </p:nvPr>
        </p:nvSpPr>
        <p:spPr>
          <a:xfrm>
            <a:off x="651237" y="952501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6" descr="A green battery in a black square&#10;&#10;Description automatically generated">
            <a:extLst>
              <a:ext uri="{FF2B5EF4-FFF2-40B4-BE49-F238E27FC236}">
                <a16:creationId xmlns:a16="http://schemas.microsoft.com/office/drawing/2014/main" id="{36784202-BBC5-AF72-49F4-57AFF60CCDF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642" y="757558"/>
            <a:ext cx="1398516" cy="139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0" r:id="rId6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1" y="355600"/>
            <a:ext cx="21005801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1" y="3149600"/>
            <a:ext cx="21005801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194" y="13081001"/>
            <a:ext cx="488915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6" descr="A green battery in a black square&#10;&#10;Description automatically generated">
            <a:extLst>
              <a:ext uri="{FF2B5EF4-FFF2-40B4-BE49-F238E27FC236}">
                <a16:creationId xmlns:a16="http://schemas.microsoft.com/office/drawing/2014/main" id="{36784202-BBC5-AF72-49F4-57AFF60CCDF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643" y="757559"/>
            <a:ext cx="1398516" cy="139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ransition spd="med"/>
  <p:hf hdr="0" ftr="0" dt="0"/>
  <p:txStyles>
    <p:titleStyle>
      <a:lvl1pPr marL="0" marR="0" indent="0" algn="ctr" defTabSz="8255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9" marR="0" indent="-635009" algn="l" defTabSz="825511" rtl="0" latinLnBrk="0">
        <a:lnSpc>
          <a:spcPct val="100000"/>
        </a:lnSpc>
        <a:spcBef>
          <a:spcPts val="5901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16" marR="0" indent="-635009" algn="l" defTabSz="825511" rtl="0" latinLnBrk="0">
        <a:lnSpc>
          <a:spcPct val="100000"/>
        </a:lnSpc>
        <a:spcBef>
          <a:spcPts val="5901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25" marR="0" indent="-635009" algn="l" defTabSz="825511" rtl="0" latinLnBrk="0">
        <a:lnSpc>
          <a:spcPct val="100000"/>
        </a:lnSpc>
        <a:spcBef>
          <a:spcPts val="5901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32" marR="0" indent="-635009" algn="l" defTabSz="825511" rtl="0" latinLnBrk="0">
        <a:lnSpc>
          <a:spcPct val="100000"/>
        </a:lnSpc>
        <a:spcBef>
          <a:spcPts val="5901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41" marR="0" indent="-635009" algn="l" defTabSz="825511" rtl="0" latinLnBrk="0">
        <a:lnSpc>
          <a:spcPct val="100000"/>
        </a:lnSpc>
        <a:spcBef>
          <a:spcPts val="5901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chemeClr val="tx1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48" marR="0" indent="-635009" algn="l" defTabSz="825511" rtl="0" latinLnBrk="0">
        <a:lnSpc>
          <a:spcPct val="100000"/>
        </a:lnSpc>
        <a:spcBef>
          <a:spcPts val="5901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56" marR="0" indent="-635009" algn="l" defTabSz="825511" rtl="0" latinLnBrk="0">
        <a:lnSpc>
          <a:spcPct val="100000"/>
        </a:lnSpc>
        <a:spcBef>
          <a:spcPts val="5901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64" marR="0" indent="-635009" algn="l" defTabSz="825511" rtl="0" latinLnBrk="0">
        <a:lnSpc>
          <a:spcPct val="100000"/>
        </a:lnSpc>
        <a:spcBef>
          <a:spcPts val="5901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72" marR="0" indent="-635009" algn="l" defTabSz="825511" rtl="0" latinLnBrk="0">
        <a:lnSpc>
          <a:spcPct val="100000"/>
        </a:lnSpc>
        <a:spcBef>
          <a:spcPts val="5901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4" algn="ctr" defTabSz="8255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6" algn="ctr" defTabSz="8255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9" algn="ctr" defTabSz="8255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11" algn="ctr" defTabSz="8255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15" algn="ctr" defTabSz="8255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17" algn="ctr" defTabSz="8255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21" algn="ctr" defTabSz="8255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23" algn="ctr" defTabSz="8255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microsoft.com/office/2007/relationships/hdphoto" Target="../media/hdphoto9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8.wdp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2.png"/><Relationship Id="rId10" Type="http://schemas.openxmlformats.org/officeDocument/2006/relationships/hyperlink" Target="https://www.linkedin.com/" TargetMode="External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6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10" Type="http://schemas.openxmlformats.org/officeDocument/2006/relationships/image" Target="../media/image5.gif"/><Relationship Id="rId4" Type="http://schemas.openxmlformats.org/officeDocument/2006/relationships/image" Target="../media/image3.png"/><Relationship Id="rId9" Type="http://schemas.openxmlformats.org/officeDocument/2006/relationships/image" Target="../media/image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4.wdp"/><Relationship Id="rId18" Type="http://schemas.openxmlformats.org/officeDocument/2006/relationships/image" Target="../media/image39.jpeg"/><Relationship Id="rId3" Type="http://schemas.openxmlformats.org/officeDocument/2006/relationships/image" Target="../media/image30.png"/><Relationship Id="rId21" Type="http://schemas.microsoft.com/office/2007/relationships/hdphoto" Target="../media/hdphoto7.wdp"/><Relationship Id="rId7" Type="http://schemas.microsoft.com/office/2007/relationships/hdphoto" Target="../media/hdphoto1.wdp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3.wdp"/><Relationship Id="rId5" Type="http://schemas.openxmlformats.org/officeDocument/2006/relationships/image" Target="../media/image32.png"/><Relationship Id="rId15" Type="http://schemas.microsoft.com/office/2007/relationships/hdphoto" Target="../media/hdphoto5.wdp"/><Relationship Id="rId10" Type="http://schemas.openxmlformats.org/officeDocument/2006/relationships/image" Target="../media/image35.png"/><Relationship Id="rId19" Type="http://schemas.openxmlformats.org/officeDocument/2006/relationships/image" Target="../media/image40.jpeg"/><Relationship Id="rId4" Type="http://schemas.openxmlformats.org/officeDocument/2006/relationships/image" Target="../media/image31.png"/><Relationship Id="rId9" Type="http://schemas.microsoft.com/office/2007/relationships/hdphoto" Target="../media/hdphoto2.wdp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am Challenge Progress Meeting"/>
          <p:cNvSpPr txBox="1">
            <a:spLocks noGrp="1"/>
          </p:cNvSpPr>
          <p:nvPr>
            <p:ph type="ctrTitle"/>
          </p:nvPr>
        </p:nvSpPr>
        <p:spPr>
          <a:xfrm>
            <a:off x="1778000" y="3346115"/>
            <a:ext cx="20828000" cy="4648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200"/>
            </a:lvl1pPr>
          </a:lstStyle>
          <a:p>
            <a:r>
              <a:rPr lang="en-US" sz="8000">
                <a:latin typeface="Arial" panose="020B0604020202020204" pitchFamily="34" charset="0"/>
              </a:rPr>
              <a:t>L</a:t>
            </a:r>
            <a:r>
              <a:rPr lang="en-US" sz="8000" b="0" i="0">
                <a:effectLst/>
                <a:latin typeface="Arial" panose="020B0604020202020204" pitchFamily="34" charset="0"/>
              </a:rPr>
              <a:t>ow-cost, open-source</a:t>
            </a:r>
            <a:br>
              <a:rPr lang="en-US" sz="8000"/>
            </a:br>
            <a:r>
              <a:rPr lang="en-US" sz="8000" b="0" i="0">
                <a:effectLst/>
                <a:latin typeface="Arial" panose="020B0604020202020204" pitchFamily="34" charset="0"/>
              </a:rPr>
              <a:t>lithium-ion cell health assessment</a:t>
            </a:r>
            <a:endParaRPr sz="8000"/>
          </a:p>
        </p:txBody>
      </p:sp>
      <p:sp>
        <p:nvSpPr>
          <p:cNvPr id="121" name="27th July 2023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8782385"/>
            <a:ext cx="20828000" cy="15875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59459">
              <a:defRPr sz="4968">
                <a:solidFill>
                  <a:srgbClr val="74D153"/>
                </a:solidFill>
              </a:defRPr>
            </a:pPr>
            <a:r>
              <a:rPr lang="en-US"/>
              <a:t>Enabling second-life battery production</a:t>
            </a: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EB255-BB2B-2E6E-4FFD-FC4774BE6DAA}"/>
              </a:ext>
            </a:extLst>
          </p:cNvPr>
          <p:cNvSpPr/>
          <p:nvPr/>
        </p:nvSpPr>
        <p:spPr>
          <a:xfrm>
            <a:off x="-136072" y="11008504"/>
            <a:ext cx="24656143" cy="270749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 descr="A logo with colorful lines&#10;&#10;Description automatically generated">
            <a:extLst>
              <a:ext uri="{FF2B5EF4-FFF2-40B4-BE49-F238E27FC236}">
                <a16:creationId xmlns:a16="http://schemas.microsoft.com/office/drawing/2014/main" id="{85803804-EDB3-5BDD-8CBB-BBF170C80D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64" y="11058099"/>
            <a:ext cx="2340268" cy="2499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49CC95-34D5-A865-9A0D-9078CB79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931" y="11524641"/>
            <a:ext cx="6108801" cy="1524802"/>
          </a:xfrm>
          <a:prstGeom prst="rect">
            <a:avLst/>
          </a:prstGeom>
        </p:spPr>
      </p:pic>
      <p:pic>
        <p:nvPicPr>
          <p:cNvPr id="8" name="Picture 7" descr="Black letters on a white background&#10;&#10;Description automatically generated">
            <a:extLst>
              <a:ext uri="{FF2B5EF4-FFF2-40B4-BE49-F238E27FC236}">
                <a16:creationId xmlns:a16="http://schemas.microsoft.com/office/drawing/2014/main" id="{8B8C2E2C-3893-7312-B136-9CE56AEAD3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6" y="11882925"/>
            <a:ext cx="5658853" cy="1166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8F6E1-9BB0-9BD8-5E1C-3B6E07BDB8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30" t="12454" r="10741" b="12454"/>
          <a:stretch/>
        </p:blipFill>
        <p:spPr>
          <a:xfrm>
            <a:off x="7581275" y="11112435"/>
            <a:ext cx="5337397" cy="24996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415F9-60AA-C398-F9D5-7479F9A1F6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  <p:transition spd="med" advTm="225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E54F055-8716-6010-B68E-C5A8F95E94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GB" smtClean="0"/>
              <a:pPr>
                <a:spcAft>
                  <a:spcPts val="600"/>
                </a:spcAft>
              </a:pPr>
              <a:t>10</a:t>
            </a:fld>
            <a:r>
              <a:rPr lang="en-GB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44A48ED-58B9-1EE7-1F29-8AC9347AFA68}"/>
              </a:ext>
            </a:extLst>
          </p:cNvPr>
          <p:cNvSpPr txBox="1">
            <a:spLocks/>
          </p:cNvSpPr>
          <p:nvPr/>
        </p:nvSpPr>
        <p:spPr>
          <a:xfrm>
            <a:off x="235108" y="0"/>
            <a:ext cx="18745436" cy="2150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/>
            <a:r>
              <a:rPr lang="en-GB" sz="6600" b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How many EVs can be powered with recycled battery materials alone, by 2030?</a:t>
            </a:r>
            <a:endParaRPr lang="en-GB" sz="6600" b="0" i="1" u="sng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B5B595B-A9BE-69B8-F68E-18E3AAB7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716" y="5199741"/>
            <a:ext cx="9659748" cy="2551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1B2629-6C95-D4A7-BCDF-9FC7A0FF0AE6}"/>
              </a:ext>
            </a:extLst>
          </p:cNvPr>
          <p:cNvSpPr/>
          <p:nvPr/>
        </p:nvSpPr>
        <p:spPr>
          <a:xfrm>
            <a:off x="12920870" y="4830417"/>
            <a:ext cx="11052313" cy="395577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4" descr="A graph of cars with green bars&#10;&#10;Description automatically generated">
            <a:extLst>
              <a:ext uri="{FF2B5EF4-FFF2-40B4-BE49-F238E27FC236}">
                <a16:creationId xmlns:a16="http://schemas.microsoft.com/office/drawing/2014/main" id="{82955D41-2444-A8FA-F4DF-09D72D18A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45" b="14371"/>
          <a:stretch/>
        </p:blipFill>
        <p:spPr>
          <a:xfrm>
            <a:off x="20" y="2723322"/>
            <a:ext cx="24383980" cy="10992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293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E4EFA0-879E-CA10-358B-41211FC6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817" y="6223000"/>
            <a:ext cx="19982366" cy="1270000"/>
          </a:xfrm>
        </p:spPr>
        <p:txBody>
          <a:bodyPr>
            <a:normAutofit fontScale="90000"/>
          </a:bodyPr>
          <a:lstStyle/>
          <a:p>
            <a:r>
              <a:rPr lang="en-GB"/>
              <a:t>Recycling is a wasteful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0E9A8-9EDB-0A43-6A96-E17857EE38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11</a:t>
            </a:fld>
            <a:r>
              <a:rPr lang="en-GB"/>
              <a:t> </a:t>
            </a:r>
          </a:p>
        </p:txBody>
      </p:sp>
      <p:pic>
        <p:nvPicPr>
          <p:cNvPr id="2050" name="Picture 2" descr="Extracting and processing lithium requires huge amounts of water and energy, and has been linked to environmental problems near lithium facilities (Credit: Alamy)">
            <a:extLst>
              <a:ext uri="{FF2B5EF4-FFF2-40B4-BE49-F238E27FC236}">
                <a16:creationId xmlns:a16="http://schemas.microsoft.com/office/drawing/2014/main" id="{6E436883-9331-B2F2-8DAE-9A9EB358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4383999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19443E4-6AB2-038F-DEA1-E105AFA7EC32}"/>
              </a:ext>
            </a:extLst>
          </p:cNvPr>
          <p:cNvSpPr txBox="1">
            <a:spLocks/>
          </p:cNvSpPr>
          <p:nvPr/>
        </p:nvSpPr>
        <p:spPr>
          <a:xfrm>
            <a:off x="6129219" y="7203084"/>
            <a:ext cx="12125558" cy="18288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GB">
                <a:solidFill>
                  <a:srgbClr val="444444"/>
                </a:solidFill>
                <a:latin typeface="+mn-lt"/>
              </a:rPr>
              <a:t>It costs more to recycle Lithium than to mine more Lithium.</a:t>
            </a:r>
            <a:endParaRPr lang="en-GB">
              <a:latin typeface="+mn-lt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097971-3163-7EE4-648D-83F500D2127D}"/>
              </a:ext>
            </a:extLst>
          </p:cNvPr>
          <p:cNvSpPr txBox="1">
            <a:spLocks/>
          </p:cNvSpPr>
          <p:nvPr/>
        </p:nvSpPr>
        <p:spPr>
          <a:xfrm>
            <a:off x="11782545" y="11405543"/>
            <a:ext cx="12125558" cy="18288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GB">
                <a:solidFill>
                  <a:srgbClr val="444444"/>
                </a:solidFill>
                <a:latin typeface="+mn-lt"/>
              </a:rPr>
              <a:t>Only 5% Li batteries are recycled globally. The rest are dumped. </a:t>
            </a:r>
            <a:endParaRPr lang="en-GB">
              <a:latin typeface="+mn-lt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F68B9EE-5963-C8B4-55DD-EABB394FAF5B}"/>
              </a:ext>
            </a:extLst>
          </p:cNvPr>
          <p:cNvSpPr txBox="1">
            <a:spLocks/>
          </p:cNvSpPr>
          <p:nvPr/>
        </p:nvSpPr>
        <p:spPr>
          <a:xfrm>
            <a:off x="438426" y="414684"/>
            <a:ext cx="12125558" cy="469064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 fontScale="92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GB">
                <a:solidFill>
                  <a:srgbClr val="444444"/>
                </a:solidFill>
                <a:latin typeface="+mn-lt"/>
              </a:rPr>
              <a:t>“The current method of simply shredding everything and trying to purify a complex mixture results in expensive processes with low value products”</a:t>
            </a:r>
          </a:p>
          <a:p>
            <a:pPr hangingPunct="1"/>
            <a:endParaRPr lang="en-GB">
              <a:solidFill>
                <a:srgbClr val="444444"/>
              </a:solidFill>
              <a:latin typeface="+mn-lt"/>
            </a:endParaRPr>
          </a:p>
          <a:p>
            <a:pPr hangingPunct="1"/>
            <a:r>
              <a:rPr lang="en-GB" b="1">
                <a:solidFill>
                  <a:srgbClr val="444444"/>
                </a:solidFill>
                <a:latin typeface="+mn-lt"/>
              </a:rPr>
              <a:t>Andrew Abbott, University of Leicester</a:t>
            </a:r>
            <a:endParaRPr lang="en-GB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0866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1122-0C4F-731A-1DCB-E112DCCA9C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B5C90-EB29-10E2-FC72-CCAEA2406226}"/>
              </a:ext>
            </a:extLst>
          </p:cNvPr>
          <p:cNvSpPr txBox="1">
            <a:spLocks/>
          </p:cNvSpPr>
          <p:nvPr/>
        </p:nvSpPr>
        <p:spPr>
          <a:xfrm>
            <a:off x="5453151" y="285634"/>
            <a:ext cx="13477696" cy="16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n-GB" sz="8800" b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The star solution – </a:t>
            </a:r>
            <a:r>
              <a:rPr lang="en-GB" sz="8800" b="0" i="1" u="sng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Reuse</a:t>
            </a:r>
            <a:endParaRPr lang="en-GB" sz="8800" b="0" i="1" u="sng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3076" name="Picture 4" descr="A smart trading platform for waste EV batteries - Springwise">
            <a:extLst>
              <a:ext uri="{FF2B5EF4-FFF2-40B4-BE49-F238E27FC236}">
                <a16:creationId xmlns:a16="http://schemas.microsoft.com/office/drawing/2014/main" id="{3F57A9D8-19B7-998D-7A7F-071724429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"/>
          <a:stretch/>
        </p:blipFill>
        <p:spPr bwMode="auto">
          <a:xfrm>
            <a:off x="319413" y="2304682"/>
            <a:ext cx="23745173" cy="1112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35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C41AA0-D3FB-52DE-373E-BEB32E514F4B}"/>
              </a:ext>
            </a:extLst>
          </p:cNvPr>
          <p:cNvGrpSpPr/>
          <p:nvPr/>
        </p:nvGrpSpPr>
        <p:grpSpPr>
          <a:xfrm>
            <a:off x="886277" y="3154176"/>
            <a:ext cx="22579915" cy="6935755"/>
            <a:chOff x="886277" y="3154176"/>
            <a:chExt cx="22579915" cy="6935755"/>
          </a:xfrm>
        </p:grpSpPr>
        <p:pic>
          <p:nvPicPr>
            <p:cNvPr id="6" name="Picture 5" descr="A black rectangle with white text&#10;&#10;Description automatically generated">
              <a:extLst>
                <a:ext uri="{FF2B5EF4-FFF2-40B4-BE49-F238E27FC236}">
                  <a16:creationId xmlns:a16="http://schemas.microsoft.com/office/drawing/2014/main" id="{6979577C-40A5-7D85-F087-55684729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66" y="3154176"/>
              <a:ext cx="22078826" cy="69357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17537C-7508-049E-F889-6353A4478B4A}"/>
                </a:ext>
              </a:extLst>
            </p:cNvPr>
            <p:cNvSpPr/>
            <p:nvPr/>
          </p:nvSpPr>
          <p:spPr>
            <a:xfrm>
              <a:off x="2338551" y="4980831"/>
              <a:ext cx="19706897" cy="422515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D8BFC-D376-DFEF-4ED1-EDDE4898AB6B}"/>
                </a:ext>
              </a:extLst>
            </p:cNvPr>
            <p:cNvSpPr txBox="1"/>
            <p:nvPr/>
          </p:nvSpPr>
          <p:spPr>
            <a:xfrm>
              <a:off x="886277" y="4729212"/>
              <a:ext cx="22387034" cy="425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HARDWARE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C63CF-C3A5-4750-7ADB-624571BD7D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9671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73D643-E1E6-40F3-0833-1990F7EE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Specification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E2FF2-DF98-3C0C-812A-CF48C2D55C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651000" y="3371850"/>
            <a:ext cx="12503150" cy="8883650"/>
          </a:xfrm>
        </p:spPr>
        <p:txBody>
          <a:bodyPr anchor="ctr">
            <a:norm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Pico W microcontroller – on board Bluetooth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 to 8 channels (dis)charge with programmable current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and voltage measurement on all cells.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 interface with physical controls and LCD screen.</a:t>
            </a:r>
            <a:endParaRPr lang="en-GB" sz="480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Power supply has capacity for all channels at maximum charge current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89ACB-42B3-B5F4-E7B7-0F0EFF477F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14</a:t>
            </a:fld>
            <a:r>
              <a:rPr lang="en-GB"/>
              <a:t> </a:t>
            </a:r>
          </a:p>
        </p:txBody>
      </p:sp>
      <p:pic>
        <p:nvPicPr>
          <p:cNvPr id="6" name="Picture Placeholder 5" descr="A rectangular box with a glass cover&#10;&#10;Description automatically generated with medium confidence">
            <a:extLst>
              <a:ext uri="{FF2B5EF4-FFF2-40B4-BE49-F238E27FC236}">
                <a16:creationId xmlns:a16="http://schemas.microsoft.com/office/drawing/2014/main" id="{56B2C0B6-F138-8343-CA6C-FE2FF37D879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7" b="-418"/>
          <a:stretch/>
        </p:blipFill>
        <p:spPr>
          <a:xfrm>
            <a:off x="15371762" y="3371850"/>
            <a:ext cx="7361238" cy="79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426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1EA-1D79-9FD7-F5BB-43F788C5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Part &amp; Process Selection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2A439-FF8A-38FE-AB99-A7FC1F19CE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73FD8-F8D1-20B7-B874-533175CDF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4" r="6139" b="29645"/>
          <a:stretch/>
        </p:blipFill>
        <p:spPr>
          <a:xfrm>
            <a:off x="14154150" y="2876550"/>
            <a:ext cx="7402469" cy="472628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1006543-C379-B487-E654-3D3CE91D16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107657" y="2542112"/>
            <a:ext cx="10826750" cy="8559532"/>
          </a:xfrm>
        </p:spPr>
        <p:txBody>
          <a:bodyPr>
            <a:normAutofit/>
          </a:bodyPr>
          <a:lstStyle/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4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Parts should be like-for-like interchangeable.</a:t>
            </a:r>
          </a:p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4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Through hole rather than surface mount.</a:t>
            </a:r>
          </a:p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4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 sided PCBs, more complicated to route but easier to fabricate.</a:t>
            </a:r>
          </a:p>
          <a:p>
            <a:pPr marL="685809" indent="-685809" algn="l">
              <a:buFont typeface="Arial" panose="020B0604020202020204" pitchFamily="34" charset="0"/>
              <a:buChar char="•"/>
            </a:pPr>
            <a:r>
              <a:rPr lang="en-GB" sz="4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Relatively large PCB traces increase tolerance when fabricating.</a:t>
            </a:r>
          </a:p>
        </p:txBody>
      </p:sp>
      <p:pic>
        <p:nvPicPr>
          <p:cNvPr id="7" name="Picture 6" descr="A soldering a circuit board&#10;&#10;Description automatically generated">
            <a:extLst>
              <a:ext uri="{FF2B5EF4-FFF2-40B4-BE49-F238E27FC236}">
                <a16:creationId xmlns:a16="http://schemas.microsoft.com/office/drawing/2014/main" id="{11D9262A-0CEB-CE0A-5295-B2D92C041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t="25113"/>
          <a:stretch/>
        </p:blipFill>
        <p:spPr>
          <a:xfrm>
            <a:off x="14154150" y="8145215"/>
            <a:ext cx="7479216" cy="4813227"/>
          </a:xfrm>
          <a:prstGeom prst="rect">
            <a:avLst/>
          </a:prstGeom>
        </p:spPr>
      </p:pic>
      <p:pic>
        <p:nvPicPr>
          <p:cNvPr id="12" name="Picture 11" descr="A close-up of a transistor&#10;&#10;Description automatically generated">
            <a:extLst>
              <a:ext uri="{FF2B5EF4-FFF2-40B4-BE49-F238E27FC236}">
                <a16:creationId xmlns:a16="http://schemas.microsoft.com/office/drawing/2014/main" id="{9B89B156-A8D4-315D-1BB7-9A7FAC6472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t="41379" r="21554" b="30519"/>
          <a:stretch/>
        </p:blipFill>
        <p:spPr>
          <a:xfrm>
            <a:off x="2850065" y="9244847"/>
            <a:ext cx="9341935" cy="371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395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7E1EA-1D79-9FD7-F5BB-43F788C5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Electronics Overview</a:t>
            </a:r>
          </a:p>
        </p:txBody>
      </p:sp>
      <p:pic>
        <p:nvPicPr>
          <p:cNvPr id="11" name="Picture 10" descr="A diagram of a device&#10;&#10;Description automatically generated">
            <a:extLst>
              <a:ext uri="{FF2B5EF4-FFF2-40B4-BE49-F238E27FC236}">
                <a16:creationId xmlns:a16="http://schemas.microsoft.com/office/drawing/2014/main" id="{99521CE6-45F1-5E60-A086-F5005595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29" y="2506642"/>
            <a:ext cx="17713465" cy="105843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2A439-FF8A-38FE-AB99-A7FC1F19CE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16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72B2E4-BFC1-0435-2B5D-170F2748E068}"/>
              </a:ext>
            </a:extLst>
          </p:cNvPr>
          <p:cNvSpPr/>
          <p:nvPr/>
        </p:nvSpPr>
        <p:spPr>
          <a:xfrm>
            <a:off x="13812253" y="3416968"/>
            <a:ext cx="2021305" cy="721895"/>
          </a:xfrm>
          <a:prstGeom prst="rect">
            <a:avLst/>
          </a:prstGeom>
          <a:solidFill>
            <a:srgbClr val="FFFF00">
              <a:alpha val="2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195D2F-B2D0-144A-D8EE-8648B512CF82}"/>
              </a:ext>
            </a:extLst>
          </p:cNvPr>
          <p:cNvSpPr/>
          <p:nvPr/>
        </p:nvSpPr>
        <p:spPr>
          <a:xfrm>
            <a:off x="15833558" y="9071812"/>
            <a:ext cx="2021305" cy="721895"/>
          </a:xfrm>
          <a:prstGeom prst="rect">
            <a:avLst/>
          </a:prstGeom>
          <a:solidFill>
            <a:srgbClr val="FFFF00">
              <a:alpha val="2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97550-0199-1313-5217-031911D39609}"/>
              </a:ext>
            </a:extLst>
          </p:cNvPr>
          <p:cNvSpPr/>
          <p:nvPr/>
        </p:nvSpPr>
        <p:spPr>
          <a:xfrm>
            <a:off x="3930316" y="9071811"/>
            <a:ext cx="2021305" cy="721895"/>
          </a:xfrm>
          <a:prstGeom prst="rect">
            <a:avLst/>
          </a:prstGeom>
          <a:solidFill>
            <a:srgbClr val="FFFF00">
              <a:alpha val="2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BE33FD-442E-3BBC-7D40-11044A270DEC}"/>
              </a:ext>
            </a:extLst>
          </p:cNvPr>
          <p:cNvSpPr/>
          <p:nvPr/>
        </p:nvSpPr>
        <p:spPr>
          <a:xfrm>
            <a:off x="9135979" y="8983580"/>
            <a:ext cx="2871537" cy="721895"/>
          </a:xfrm>
          <a:prstGeom prst="rect">
            <a:avLst/>
          </a:prstGeom>
          <a:solidFill>
            <a:srgbClr val="FFFF00">
              <a:alpha val="2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7300269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een circuit board with black components&#10;&#10;Description automatically generated">
            <a:extLst>
              <a:ext uri="{FF2B5EF4-FFF2-40B4-BE49-F238E27FC236}">
                <a16:creationId xmlns:a16="http://schemas.microsoft.com/office/drawing/2014/main" id="{67C82936-3DC6-187F-9BF9-626DA5013ED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14743" t="9544" r="12179" b="10000"/>
          <a:stretch/>
        </p:blipFill>
        <p:spPr>
          <a:xfrm rot="16200000">
            <a:off x="8301975" y="2606728"/>
            <a:ext cx="7022625" cy="102505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AB9980-7725-A9CF-9BED-F17E11929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(Dis)charge boards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A0BC1A-DFF4-B3CC-2988-6DE641C7360D}"/>
              </a:ext>
            </a:extLst>
          </p:cNvPr>
          <p:cNvCxnSpPr>
            <a:cxnSpLocks/>
          </p:cNvCxnSpPr>
          <p:nvPr/>
        </p:nvCxnSpPr>
        <p:spPr>
          <a:xfrm flipH="1">
            <a:off x="6813969" y="7446289"/>
            <a:ext cx="3759651" cy="4183457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3180E0-12D9-CBD1-AC4B-5AF39EBEB5DD}"/>
              </a:ext>
            </a:extLst>
          </p:cNvPr>
          <p:cNvCxnSpPr>
            <a:cxnSpLocks/>
          </p:cNvCxnSpPr>
          <p:nvPr/>
        </p:nvCxnSpPr>
        <p:spPr>
          <a:xfrm flipV="1">
            <a:off x="12091913" y="3723893"/>
            <a:ext cx="480058" cy="1354630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F2B8E1-E45A-3F63-548F-E5B34AFA4B46}"/>
              </a:ext>
            </a:extLst>
          </p:cNvPr>
          <p:cNvCxnSpPr>
            <a:cxnSpLocks/>
          </p:cNvCxnSpPr>
          <p:nvPr/>
        </p:nvCxnSpPr>
        <p:spPr>
          <a:xfrm flipH="1" flipV="1">
            <a:off x="15348975" y="10752459"/>
            <a:ext cx="116467" cy="1164945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67BE00-E14E-FD8D-838B-44441150B509}"/>
              </a:ext>
            </a:extLst>
          </p:cNvPr>
          <p:cNvCxnSpPr>
            <a:cxnSpLocks/>
          </p:cNvCxnSpPr>
          <p:nvPr/>
        </p:nvCxnSpPr>
        <p:spPr>
          <a:xfrm flipH="1" flipV="1">
            <a:off x="9756384" y="3559707"/>
            <a:ext cx="1316960" cy="2505075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DA14E0-6C1B-4A62-FBD2-6FBAABE344A2}"/>
              </a:ext>
            </a:extLst>
          </p:cNvPr>
          <p:cNvCxnSpPr>
            <a:cxnSpLocks/>
          </p:cNvCxnSpPr>
          <p:nvPr/>
        </p:nvCxnSpPr>
        <p:spPr>
          <a:xfrm flipH="1">
            <a:off x="10038135" y="10204915"/>
            <a:ext cx="796093" cy="1532407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AA9032-7A1C-1AC0-AE49-B5D4399A1A24}"/>
              </a:ext>
            </a:extLst>
          </p:cNvPr>
          <p:cNvCxnSpPr>
            <a:cxnSpLocks/>
          </p:cNvCxnSpPr>
          <p:nvPr/>
        </p:nvCxnSpPr>
        <p:spPr>
          <a:xfrm flipH="1">
            <a:off x="9597069" y="7896657"/>
            <a:ext cx="1290035" cy="4035654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5C7238-6F97-7D41-2487-1E478CE81471}"/>
              </a:ext>
            </a:extLst>
          </p:cNvPr>
          <p:cNvSpPr txBox="1"/>
          <p:nvPr/>
        </p:nvSpPr>
        <p:spPr>
          <a:xfrm>
            <a:off x="7750206" y="11917405"/>
            <a:ext cx="4821765" cy="564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Two circuits on one PCB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6B45C-7022-FD1E-1399-C7C3826836E2}"/>
              </a:ext>
            </a:extLst>
          </p:cNvPr>
          <p:cNvSpPr txBox="1"/>
          <p:nvPr/>
        </p:nvSpPr>
        <p:spPr>
          <a:xfrm>
            <a:off x="4467519" y="11635212"/>
            <a:ext cx="2641600" cy="564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Set Resistor</a:t>
            </a:r>
            <a:endParaRPr lang="en-US" sz="300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6688D7-8059-A9C9-80AC-910574C1EDFF}"/>
              </a:ext>
            </a:extLst>
          </p:cNvPr>
          <p:cNvSpPr txBox="1"/>
          <p:nvPr/>
        </p:nvSpPr>
        <p:spPr>
          <a:xfrm>
            <a:off x="14006559" y="11737322"/>
            <a:ext cx="2260601" cy="1026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Discharge Relays</a:t>
            </a:r>
            <a:endParaRPr lang="en-US" sz="300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7E4E12-693D-9BC2-EEAE-25AE9DC49F9D}"/>
              </a:ext>
            </a:extLst>
          </p:cNvPr>
          <p:cNvSpPr txBox="1"/>
          <p:nvPr/>
        </p:nvSpPr>
        <p:spPr>
          <a:xfrm>
            <a:off x="14551347" y="2796669"/>
            <a:ext cx="2260601" cy="564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MOSFET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503A9-5F05-94BC-B6A6-993EE7634041}"/>
              </a:ext>
            </a:extLst>
          </p:cNvPr>
          <p:cNvSpPr txBox="1"/>
          <p:nvPr/>
        </p:nvSpPr>
        <p:spPr>
          <a:xfrm>
            <a:off x="12267239" y="2697715"/>
            <a:ext cx="1430101" cy="1026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Charge Relay</a:t>
            </a:r>
            <a:endParaRPr lang="en-US" sz="300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2FCCCF-4C24-EA24-BC45-F3FB58DDAD47}"/>
              </a:ext>
            </a:extLst>
          </p:cNvPr>
          <p:cNvSpPr txBox="1"/>
          <p:nvPr/>
        </p:nvSpPr>
        <p:spPr>
          <a:xfrm>
            <a:off x="8762903" y="2815239"/>
            <a:ext cx="2599266" cy="564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Temp Sensor</a:t>
            </a:r>
            <a:endParaRPr lang="en-US" sz="300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0D1133-F59C-75E7-3084-1715CC4B1510}"/>
              </a:ext>
            </a:extLst>
          </p:cNvPr>
          <p:cNvSpPr txBox="1"/>
          <p:nvPr/>
        </p:nvSpPr>
        <p:spPr>
          <a:xfrm>
            <a:off x="4312160" y="8981263"/>
            <a:ext cx="1689100" cy="1026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Quad Op-Amp</a:t>
            </a:r>
            <a:endParaRPr lang="en-US" sz="300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13634-B6A0-0341-AF83-763605CB57BA}"/>
              </a:ext>
            </a:extLst>
          </p:cNvPr>
          <p:cNvSpPr txBox="1"/>
          <p:nvPr/>
        </p:nvSpPr>
        <p:spPr>
          <a:xfrm>
            <a:off x="4098964" y="6840403"/>
            <a:ext cx="2328434" cy="1026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Power Connector</a:t>
            </a:r>
            <a:endParaRPr lang="en-US" sz="30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EEC72-971E-2425-10CB-651EFDE6C1FB}"/>
              </a:ext>
            </a:extLst>
          </p:cNvPr>
          <p:cNvSpPr txBox="1"/>
          <p:nvPr/>
        </p:nvSpPr>
        <p:spPr>
          <a:xfrm>
            <a:off x="4280613" y="4378154"/>
            <a:ext cx="2896504" cy="1026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Measurement Connector</a:t>
            </a:r>
            <a:endParaRPr lang="en-US" sz="300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DD58F-8F47-16C7-699A-0C8959806214}"/>
              </a:ext>
            </a:extLst>
          </p:cNvPr>
          <p:cNvSpPr txBox="1"/>
          <p:nvPr/>
        </p:nvSpPr>
        <p:spPr>
          <a:xfrm>
            <a:off x="5748991" y="2742135"/>
            <a:ext cx="2260601" cy="1026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Control Connector</a:t>
            </a:r>
            <a:endParaRPr lang="en-US" sz="300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59BCFC-9662-61CF-862C-2A052BCAB4E9}"/>
              </a:ext>
            </a:extLst>
          </p:cNvPr>
          <p:cNvCxnSpPr>
            <a:cxnSpLocks/>
          </p:cNvCxnSpPr>
          <p:nvPr/>
        </p:nvCxnSpPr>
        <p:spPr>
          <a:xfrm flipH="1">
            <a:off x="5777840" y="5952817"/>
            <a:ext cx="1352557" cy="1313389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F4E70D-CD91-09F2-EAC7-94E1AAA09800}"/>
              </a:ext>
            </a:extLst>
          </p:cNvPr>
          <p:cNvCxnSpPr>
            <a:cxnSpLocks/>
          </p:cNvCxnSpPr>
          <p:nvPr/>
        </p:nvCxnSpPr>
        <p:spPr>
          <a:xfrm flipH="1" flipV="1">
            <a:off x="6508436" y="5053657"/>
            <a:ext cx="1662162" cy="272999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DD56A2-7273-B127-5E0D-20D7489E05DE}"/>
              </a:ext>
            </a:extLst>
          </p:cNvPr>
          <p:cNvCxnSpPr>
            <a:cxnSpLocks/>
          </p:cNvCxnSpPr>
          <p:nvPr/>
        </p:nvCxnSpPr>
        <p:spPr>
          <a:xfrm flipH="1" flipV="1">
            <a:off x="7476239" y="3723893"/>
            <a:ext cx="1286664" cy="1322955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4D267-2104-EBCD-9570-C1F6684D98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17</a:t>
            </a:fld>
            <a:endParaRPr lang="en-GB"/>
          </a:p>
        </p:txBody>
      </p:sp>
      <p:pic>
        <p:nvPicPr>
          <p:cNvPr id="12" name="Picture 11" descr="Two purple batteries on a green circuit board&#10;&#10;Description automatically generated">
            <a:extLst>
              <a:ext uri="{FF2B5EF4-FFF2-40B4-BE49-F238E27FC236}">
                <a16:creationId xmlns:a16="http://schemas.microsoft.com/office/drawing/2014/main" id="{A2FA81B8-F659-4914-4DDF-3BB471E890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8" t="5949" r="11542" b="7021"/>
          <a:stretch/>
        </p:blipFill>
        <p:spPr>
          <a:xfrm rot="10800000">
            <a:off x="17751280" y="4220694"/>
            <a:ext cx="2286297" cy="70226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4A9963-3CB0-6511-8666-CFA5C2EE5185}"/>
              </a:ext>
            </a:extLst>
          </p:cNvPr>
          <p:cNvSpPr txBox="1"/>
          <p:nvPr/>
        </p:nvSpPr>
        <p:spPr>
          <a:xfrm>
            <a:off x="17924257" y="11737322"/>
            <a:ext cx="2260601" cy="564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rgbClr val="000000"/>
                </a:solidFill>
              </a:rPr>
              <a:t>Cell Holder</a:t>
            </a:r>
            <a:endParaRPr lang="en-US" sz="3001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5BB322-440E-B541-4CD6-D2932C5C21C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18724932" y="7626545"/>
            <a:ext cx="329626" cy="4110777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CE8503-7D23-EC29-731D-C26B7435A531}"/>
              </a:ext>
            </a:extLst>
          </p:cNvPr>
          <p:cNvCxnSpPr>
            <a:cxnSpLocks/>
          </p:cNvCxnSpPr>
          <p:nvPr/>
        </p:nvCxnSpPr>
        <p:spPr>
          <a:xfrm flipH="1">
            <a:off x="5750566" y="7212620"/>
            <a:ext cx="1725673" cy="2238088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52E44F-F30C-5DA6-7A6E-E69255B6A630}"/>
              </a:ext>
            </a:extLst>
          </p:cNvPr>
          <p:cNvCxnSpPr>
            <a:cxnSpLocks/>
          </p:cNvCxnSpPr>
          <p:nvPr/>
        </p:nvCxnSpPr>
        <p:spPr>
          <a:xfrm flipH="1" flipV="1">
            <a:off x="15407208" y="3546613"/>
            <a:ext cx="9765" cy="1531910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477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20625-7AC8-8848-60EF-2C32B700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90390" y="215797"/>
            <a:ext cx="19982366" cy="1270000"/>
          </a:xfrm>
        </p:spPr>
        <p:txBody>
          <a:bodyPr>
            <a:normAutofit fontScale="90000"/>
          </a:bodyPr>
          <a:lstStyle/>
          <a:p>
            <a:r>
              <a:rPr lang="en-GB"/>
              <a:t>IO board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AC5B8-55D2-7DDE-71BE-0443326A26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95DDF-93CE-973E-FBF1-AFE281B5E3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20198" r="6726" b="11722"/>
          <a:stretch/>
        </p:blipFill>
        <p:spPr>
          <a:xfrm>
            <a:off x="2541265" y="1453043"/>
            <a:ext cx="6446770" cy="4117831"/>
          </a:xfrm>
          <a:prstGeom prst="rect">
            <a:avLst/>
          </a:prstGeom>
        </p:spPr>
      </p:pic>
      <p:pic>
        <p:nvPicPr>
          <p:cNvPr id="24" name="Picture 23" descr="A green circuit board with white and red wires&#10;&#10;Description automatically generated">
            <a:extLst>
              <a:ext uri="{FF2B5EF4-FFF2-40B4-BE49-F238E27FC236}">
                <a16:creationId xmlns:a16="http://schemas.microsoft.com/office/drawing/2014/main" id="{D7E6EA61-C1DE-F730-9B60-EAB66220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24" y="6690441"/>
            <a:ext cx="9981294" cy="6793353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2CBC93CE-CB47-C2D1-8073-F66CB3897201}"/>
              </a:ext>
            </a:extLst>
          </p:cNvPr>
          <p:cNvSpPr txBox="1">
            <a:spLocks/>
          </p:cNvSpPr>
          <p:nvPr/>
        </p:nvSpPr>
        <p:spPr>
          <a:xfrm>
            <a:off x="-4543955" y="5564787"/>
            <a:ext cx="19982366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fontScale="97500" lnSpcReduction="1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GB"/>
              <a:t>Control board</a:t>
            </a:r>
          </a:p>
        </p:txBody>
      </p:sp>
      <p:pic>
        <p:nvPicPr>
          <p:cNvPr id="26" name="Picture 25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89A6ACAB-2CDC-8878-5692-7469AE4FD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" t="9287"/>
          <a:stretch/>
        </p:blipFill>
        <p:spPr>
          <a:xfrm>
            <a:off x="12299177" y="2666510"/>
            <a:ext cx="8642333" cy="10430563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2B0C2FE9-46B0-B315-FD0C-1DAEF8535B21}"/>
              </a:ext>
            </a:extLst>
          </p:cNvPr>
          <p:cNvSpPr txBox="1">
            <a:spLocks/>
          </p:cNvSpPr>
          <p:nvPr/>
        </p:nvSpPr>
        <p:spPr>
          <a:xfrm>
            <a:off x="6403017" y="1045642"/>
            <a:ext cx="19982366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fontScale="97500" lnSpcReduction="1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GB"/>
              <a:t>Power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023422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2F0F7-61E4-2E27-D13D-7A3C2B9F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Firmware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B48F8-EFF7-19B6-5B37-7091B06D55C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1929" y="4874290"/>
            <a:ext cx="12600251" cy="5273769"/>
          </a:xfrm>
        </p:spPr>
        <p:txBody>
          <a:bodyPr lIns="50800" tIns="50800" rIns="50800" bIns="50800" anchor="ctr">
            <a:normAutofit/>
          </a:bodyPr>
          <a:lstStyle/>
          <a:p>
            <a:pPr marL="685800" indent="-685800" algn="l">
              <a:buFont typeface="Arial"/>
              <a:buChar char="•"/>
            </a:pPr>
            <a:r>
              <a:rPr lang="en-GB"/>
              <a:t>Structured as a state machine</a:t>
            </a:r>
          </a:p>
          <a:p>
            <a:pPr marL="685800" indent="-685800" algn="l">
              <a:lnSpc>
                <a:spcPct val="150000"/>
              </a:lnSpc>
              <a:buFont typeface="Arial"/>
              <a:buChar char="•"/>
            </a:pPr>
            <a:r>
              <a:rPr lang="en-GB"/>
              <a:t>Ensures robust, safe, logical operation</a:t>
            </a:r>
          </a:p>
          <a:p>
            <a:pPr marL="685800" indent="-685800" algn="l">
              <a:lnSpc>
                <a:spcPct val="150000"/>
              </a:lnSpc>
              <a:buFont typeface="Arial"/>
              <a:buChar char="•"/>
            </a:pPr>
            <a:r>
              <a:rPr lang="en-GB"/>
              <a:t>Key parameters set by config file (no coding required)</a:t>
            </a:r>
          </a:p>
          <a:p>
            <a:pPr marL="685800" indent="-685800" algn="l">
              <a:buFont typeface="Arial"/>
              <a:buChar char="•"/>
            </a:pPr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67ED92-8B1A-D899-40C3-0B5A11F69758}"/>
              </a:ext>
            </a:extLst>
          </p:cNvPr>
          <p:cNvSpPr/>
          <p:nvPr/>
        </p:nvSpPr>
        <p:spPr>
          <a:xfrm>
            <a:off x="17313366" y="3401369"/>
            <a:ext cx="4320000" cy="720000"/>
          </a:xfrm>
          <a:prstGeom prst="roundRect">
            <a:avLst/>
          </a:prstGeom>
          <a:solidFill>
            <a:srgbClr val="D97B3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3200" b="0">
                <a:latin typeface="+mn-lt"/>
                <a:ea typeface="+mn-ea"/>
                <a:cs typeface="+mn-cs"/>
              </a:rPr>
              <a:t>Load Config</a:t>
            </a: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B3F664EA-4B89-8513-0C46-7D5E1481F059}"/>
              </a:ext>
            </a:extLst>
          </p:cNvPr>
          <p:cNvSpPr/>
          <p:nvPr/>
        </p:nvSpPr>
        <p:spPr>
          <a:xfrm>
            <a:off x="17313366" y="6479107"/>
            <a:ext cx="4320000" cy="720000"/>
          </a:xfrm>
          <a:prstGeom prst="roundRect">
            <a:avLst/>
          </a:prstGeom>
          <a:solidFill>
            <a:srgbClr val="D97B3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3200" b="0">
                <a:latin typeface="+mn-lt"/>
                <a:ea typeface="+mn-ea"/>
                <a:cs typeface="+mn-cs"/>
              </a:rPr>
              <a:t>Trickle Charging</a:t>
            </a: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63FC3025-C17B-C512-7A69-345F71575C42}"/>
              </a:ext>
            </a:extLst>
          </p:cNvPr>
          <p:cNvSpPr/>
          <p:nvPr/>
        </p:nvSpPr>
        <p:spPr>
          <a:xfrm>
            <a:off x="17313366" y="9506967"/>
            <a:ext cx="4320000" cy="720000"/>
          </a:xfrm>
          <a:prstGeom prst="roundRect">
            <a:avLst/>
          </a:prstGeom>
          <a:solidFill>
            <a:srgbClr val="D97B3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Charging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30D4AB7-0AF0-3EDF-E445-A433C239E519}"/>
              </a:ext>
            </a:extLst>
          </p:cNvPr>
          <p:cNvSpPr/>
          <p:nvPr/>
        </p:nvSpPr>
        <p:spPr>
          <a:xfrm>
            <a:off x="17313366" y="11045836"/>
            <a:ext cx="4320000" cy="720000"/>
          </a:xfrm>
          <a:prstGeom prst="roundRect">
            <a:avLst/>
          </a:prstGeom>
          <a:solidFill>
            <a:srgbClr val="D97B3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Discharging</a:t>
            </a: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F0131D72-5E41-A5D4-F7F9-7978E83F8876}"/>
              </a:ext>
            </a:extLst>
          </p:cNvPr>
          <p:cNvSpPr/>
          <p:nvPr/>
        </p:nvSpPr>
        <p:spPr>
          <a:xfrm>
            <a:off x="17313366" y="12584705"/>
            <a:ext cx="4320000" cy="720000"/>
          </a:xfrm>
          <a:prstGeom prst="roundRect">
            <a:avLst/>
          </a:prstGeom>
          <a:solidFill>
            <a:srgbClr val="008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End</a:t>
            </a: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CBC7EB00-7F03-6054-BB11-CD51933BCEE9}"/>
              </a:ext>
            </a:extLst>
          </p:cNvPr>
          <p:cNvSpPr/>
          <p:nvPr/>
        </p:nvSpPr>
        <p:spPr>
          <a:xfrm>
            <a:off x="17313366" y="1862500"/>
            <a:ext cx="4320000" cy="720000"/>
          </a:xfrm>
          <a:prstGeom prst="roundRect">
            <a:avLst/>
          </a:prstGeom>
          <a:solidFill>
            <a:srgbClr val="008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Start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9F6E9C20-112E-0466-AFE3-1CA19032D451}"/>
              </a:ext>
            </a:extLst>
          </p:cNvPr>
          <p:cNvSpPr/>
          <p:nvPr/>
        </p:nvSpPr>
        <p:spPr>
          <a:xfrm>
            <a:off x="16752540" y="6512795"/>
            <a:ext cx="462325" cy="5273768"/>
          </a:xfrm>
          <a:prstGeom prst="leftBracket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44E64A64-9BED-489C-08AA-F678B647537E}"/>
              </a:ext>
            </a:extLst>
          </p:cNvPr>
          <p:cNvSpPr/>
          <p:nvPr/>
        </p:nvSpPr>
        <p:spPr>
          <a:xfrm>
            <a:off x="14092594" y="8421764"/>
            <a:ext cx="2252548" cy="14558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Data Logging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915934-328C-4A59-9CFE-7E324515DE89}"/>
              </a:ext>
            </a:extLst>
          </p:cNvPr>
          <p:cNvCxnSpPr>
            <a:cxnSpLocks/>
          </p:cNvCxnSpPr>
          <p:nvPr/>
        </p:nvCxnSpPr>
        <p:spPr>
          <a:xfrm flipH="1">
            <a:off x="19473366" y="5598574"/>
            <a:ext cx="1" cy="88053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584B3D-1F71-7019-7397-6FEA9ED27497}"/>
              </a:ext>
            </a:extLst>
          </p:cNvPr>
          <p:cNvCxnSpPr>
            <a:cxnSpLocks/>
          </p:cNvCxnSpPr>
          <p:nvPr/>
        </p:nvCxnSpPr>
        <p:spPr>
          <a:xfrm flipH="1">
            <a:off x="19473366" y="4059705"/>
            <a:ext cx="1" cy="88053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CF0042-3121-152B-CB95-EC69958FDB8F}"/>
              </a:ext>
            </a:extLst>
          </p:cNvPr>
          <p:cNvCxnSpPr>
            <a:cxnSpLocks/>
          </p:cNvCxnSpPr>
          <p:nvPr/>
        </p:nvCxnSpPr>
        <p:spPr>
          <a:xfrm flipH="1">
            <a:off x="19473366" y="8626434"/>
            <a:ext cx="1" cy="88053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F16EAB-2A57-CE99-A6D4-048BA76AE426}"/>
              </a:ext>
            </a:extLst>
          </p:cNvPr>
          <p:cNvCxnSpPr>
            <a:cxnSpLocks/>
          </p:cNvCxnSpPr>
          <p:nvPr/>
        </p:nvCxnSpPr>
        <p:spPr>
          <a:xfrm flipH="1">
            <a:off x="19473366" y="10165303"/>
            <a:ext cx="1" cy="88053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7DC0E9-9A21-A1E2-8F58-6CE546DE4C5E}"/>
              </a:ext>
            </a:extLst>
          </p:cNvPr>
          <p:cNvCxnSpPr>
            <a:cxnSpLocks/>
          </p:cNvCxnSpPr>
          <p:nvPr/>
        </p:nvCxnSpPr>
        <p:spPr>
          <a:xfrm flipH="1">
            <a:off x="19473366" y="11704172"/>
            <a:ext cx="1" cy="88053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: Rounded Corners 4">
            <a:extLst>
              <a:ext uri="{FF2B5EF4-FFF2-40B4-BE49-F238E27FC236}">
                <a16:creationId xmlns:a16="http://schemas.microsoft.com/office/drawing/2014/main" id="{71711922-6974-E87B-1A54-A90139BF7209}"/>
              </a:ext>
            </a:extLst>
          </p:cNvPr>
          <p:cNvSpPr/>
          <p:nvPr/>
        </p:nvSpPr>
        <p:spPr>
          <a:xfrm>
            <a:off x="17313366" y="4940238"/>
            <a:ext cx="4320000" cy="720000"/>
          </a:xfrm>
          <a:prstGeom prst="roundRect">
            <a:avLst/>
          </a:prstGeom>
          <a:solidFill>
            <a:srgbClr val="D97B3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3200" b="0">
                <a:latin typeface="+mn-lt"/>
                <a:ea typeface="+mn-ea"/>
                <a:cs typeface="+mn-cs"/>
              </a:rPr>
              <a:t>Pre-Check</a:t>
            </a: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E8ED56-FDC0-8D7E-39EB-E77D809B5E46}"/>
              </a:ext>
            </a:extLst>
          </p:cNvPr>
          <p:cNvCxnSpPr>
            <a:cxnSpLocks/>
          </p:cNvCxnSpPr>
          <p:nvPr/>
        </p:nvCxnSpPr>
        <p:spPr>
          <a:xfrm flipH="1">
            <a:off x="19473366" y="2521456"/>
            <a:ext cx="1" cy="88053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8DB855-C9E5-AEF7-9C8D-59255C58E2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19</a:t>
            </a:fld>
            <a:endParaRPr lang="en-GB"/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7B370D03-0884-6629-A516-CCA623F6A834}"/>
              </a:ext>
            </a:extLst>
          </p:cNvPr>
          <p:cNvSpPr/>
          <p:nvPr/>
        </p:nvSpPr>
        <p:spPr>
          <a:xfrm>
            <a:off x="17313366" y="8017976"/>
            <a:ext cx="4320000" cy="720000"/>
          </a:xfrm>
          <a:prstGeom prst="roundRect">
            <a:avLst/>
          </a:prstGeom>
          <a:solidFill>
            <a:srgbClr val="D97B3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3200" b="0">
                <a:latin typeface="+mn-lt"/>
                <a:ea typeface="+mn-ea"/>
                <a:cs typeface="+mn-cs"/>
              </a:rPr>
              <a:t>Pre-Cycle Discharge</a:t>
            </a: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E4BB63-78B7-D400-1C88-AB289BF7873D}"/>
              </a:ext>
            </a:extLst>
          </p:cNvPr>
          <p:cNvCxnSpPr>
            <a:cxnSpLocks/>
          </p:cNvCxnSpPr>
          <p:nvPr/>
        </p:nvCxnSpPr>
        <p:spPr>
          <a:xfrm flipH="1">
            <a:off x="19473366" y="7185327"/>
            <a:ext cx="1" cy="88053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07698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38087-1C62-92EC-B272-FEFA380534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</a:t>
            </a:fld>
            <a:r>
              <a:rPr lang="en-GB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E357D2-AC92-9CC5-0266-BCB05538BB1A}"/>
              </a:ext>
            </a:extLst>
          </p:cNvPr>
          <p:cNvGrpSpPr/>
          <p:nvPr/>
        </p:nvGrpSpPr>
        <p:grpSpPr>
          <a:xfrm>
            <a:off x="576290" y="1265033"/>
            <a:ext cx="16776119" cy="10580854"/>
            <a:chOff x="5281757" y="4070525"/>
            <a:chExt cx="9097504" cy="573531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D55DB2B-0159-B44A-0132-C4627D535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81757" y="4070525"/>
              <a:ext cx="9097504" cy="57353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87E32C-031F-30CD-6FA4-A4E4B9DBCF7F}"/>
                </a:ext>
              </a:extLst>
            </p:cNvPr>
            <p:cNvSpPr/>
            <p:nvPr/>
          </p:nvSpPr>
          <p:spPr>
            <a:xfrm>
              <a:off x="8316562" y="4170767"/>
              <a:ext cx="5925518" cy="5632771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2DF53B-06CA-F1EE-D395-F8D98140311E}"/>
                </a:ext>
              </a:extLst>
            </p:cNvPr>
            <p:cNvSpPr/>
            <p:nvPr/>
          </p:nvSpPr>
          <p:spPr>
            <a:xfrm>
              <a:off x="7793233" y="6755539"/>
              <a:ext cx="2619213" cy="1594602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2E7876A-603A-7620-2A0F-6BE0BA29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End-of-life Electric Vehicle Batteries</a:t>
            </a:r>
            <a:endParaRPr lang="en-GB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8119BE-E136-8CEE-D9A6-1FBAB96DBACD}"/>
              </a:ext>
            </a:extLst>
          </p:cNvPr>
          <p:cNvGrpSpPr/>
          <p:nvPr/>
        </p:nvGrpSpPr>
        <p:grpSpPr>
          <a:xfrm>
            <a:off x="5349902" y="4341379"/>
            <a:ext cx="1925217" cy="7465980"/>
            <a:chOff x="5349902" y="4341379"/>
            <a:chExt cx="2438400" cy="746598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CA2EFF-F92A-7F1E-6442-1243C59F4493}"/>
                </a:ext>
              </a:extLst>
            </p:cNvPr>
            <p:cNvCxnSpPr/>
            <p:nvPr/>
          </p:nvCxnSpPr>
          <p:spPr>
            <a:xfrm flipV="1">
              <a:off x="5396267" y="4341379"/>
              <a:ext cx="2345094" cy="235131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BDA5D1-7E11-BEB0-11C7-F3F5C774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349902" y="7980453"/>
              <a:ext cx="2438400" cy="27992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74AD6EB-1026-D821-03C0-582B23A1C82E}"/>
                </a:ext>
              </a:extLst>
            </p:cNvPr>
            <p:cNvCxnSpPr>
              <a:cxnSpLocks/>
            </p:cNvCxnSpPr>
            <p:nvPr/>
          </p:nvCxnSpPr>
          <p:spPr>
            <a:xfrm>
              <a:off x="5389088" y="9456045"/>
              <a:ext cx="2345094" cy="235131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C5B2D92-E73F-B575-31C0-002E6CD69207}"/>
              </a:ext>
            </a:extLst>
          </p:cNvPr>
          <p:cNvGrpSpPr/>
          <p:nvPr/>
        </p:nvGrpSpPr>
        <p:grpSpPr>
          <a:xfrm>
            <a:off x="7442636" y="2241014"/>
            <a:ext cx="6395684" cy="3591739"/>
            <a:chOff x="7442636" y="2241014"/>
            <a:chExt cx="6395684" cy="35917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CF11A4E-9D16-4D9E-0E69-3D1E7862EBA2}"/>
                </a:ext>
              </a:extLst>
            </p:cNvPr>
            <p:cNvGrpSpPr/>
            <p:nvPr/>
          </p:nvGrpSpPr>
          <p:grpSpPr>
            <a:xfrm>
              <a:off x="7442636" y="2754231"/>
              <a:ext cx="4372707" cy="3078522"/>
              <a:chOff x="8902325" y="2596294"/>
              <a:chExt cx="4372707" cy="3078522"/>
            </a:xfrm>
          </p:grpSpPr>
          <p:pic>
            <p:nvPicPr>
              <p:cNvPr id="14" name="Picture 13" descr="A fire in the water&#10;&#10;Description automatically generated">
                <a:extLst>
                  <a:ext uri="{FF2B5EF4-FFF2-40B4-BE49-F238E27FC236}">
                    <a16:creationId xmlns:a16="http://schemas.microsoft.com/office/drawing/2014/main" id="{FEED1E06-FF1E-D024-C03B-CAADFCAF81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56" r="38893" b="22966"/>
              <a:stretch/>
            </p:blipFill>
            <p:spPr>
              <a:xfrm>
                <a:off x="8903124" y="2596294"/>
                <a:ext cx="4350706" cy="307852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E5236E-472F-F101-5FD8-0DED23EA5F3E}"/>
                  </a:ext>
                </a:extLst>
              </p:cNvPr>
              <p:cNvSpPr/>
              <p:nvPr/>
            </p:nvSpPr>
            <p:spPr>
              <a:xfrm>
                <a:off x="8902325" y="2597843"/>
                <a:ext cx="4372707" cy="3063630"/>
              </a:xfrm>
              <a:prstGeom prst="rect">
                <a:avLst/>
              </a:prstGeom>
              <a:noFill/>
              <a:ln w="5715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854045-2683-B700-9AEF-3E210E8446A5}"/>
                </a:ext>
              </a:extLst>
            </p:cNvPr>
            <p:cNvSpPr txBox="1"/>
            <p:nvPr/>
          </p:nvSpPr>
          <p:spPr>
            <a:xfrm>
              <a:off x="8246278" y="2241014"/>
              <a:ext cx="274320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>
                  <a:solidFill>
                    <a:schemeClr val="tx1"/>
                  </a:solidFill>
                </a:rPr>
                <a:t>Landfills</a:t>
              </a:r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C576D2-DA8B-B4E4-3D83-93B616AD5B09}"/>
                </a:ext>
              </a:extLst>
            </p:cNvPr>
            <p:cNvSpPr txBox="1"/>
            <p:nvPr/>
          </p:nvSpPr>
          <p:spPr>
            <a:xfrm>
              <a:off x="11991450" y="3874693"/>
              <a:ext cx="1846870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0" u="none" strike="noStrike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95%</a:t>
              </a:r>
              <a:endParaRPr kumimoji="0" lang="en-GB" sz="48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B1923D-A86B-FE81-050E-157C6F87C570}"/>
              </a:ext>
            </a:extLst>
          </p:cNvPr>
          <p:cNvGrpSpPr/>
          <p:nvPr/>
        </p:nvGrpSpPr>
        <p:grpSpPr>
          <a:xfrm>
            <a:off x="7442636" y="9599160"/>
            <a:ext cx="7119701" cy="3591336"/>
            <a:chOff x="7442636" y="9599160"/>
            <a:chExt cx="7119701" cy="35913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E75DADA-66EA-AD0E-6F75-3CA5EC036179}"/>
                </a:ext>
              </a:extLst>
            </p:cNvPr>
            <p:cNvGrpSpPr/>
            <p:nvPr/>
          </p:nvGrpSpPr>
          <p:grpSpPr>
            <a:xfrm>
              <a:off x="7442636" y="10126866"/>
              <a:ext cx="4373194" cy="3063630"/>
              <a:chOff x="19442997" y="9690745"/>
              <a:chExt cx="4373194" cy="306363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13EB10-886B-15F9-1E2B-FF43786936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9385" t="7071" r="2672" b="6869"/>
              <a:stretch/>
            </p:blipFill>
            <p:spPr>
              <a:xfrm>
                <a:off x="19442997" y="9691562"/>
                <a:ext cx="4372734" cy="3061301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332A0D-A04B-5FB3-759F-AE3796CA1621}"/>
                  </a:ext>
                </a:extLst>
              </p:cNvPr>
              <p:cNvSpPr/>
              <p:nvPr/>
            </p:nvSpPr>
            <p:spPr>
              <a:xfrm>
                <a:off x="19443484" y="9690745"/>
                <a:ext cx="4372707" cy="3063630"/>
              </a:xfrm>
              <a:prstGeom prst="rect">
                <a:avLst/>
              </a:prstGeom>
              <a:noFill/>
              <a:ln w="57150" cap="flat">
                <a:solidFill>
                  <a:srgbClr val="92D05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861114-C666-5D5C-0E57-B88D09CC92CC}"/>
                </a:ext>
              </a:extLst>
            </p:cNvPr>
            <p:cNvSpPr txBox="1"/>
            <p:nvPr/>
          </p:nvSpPr>
          <p:spPr>
            <a:xfrm>
              <a:off x="7728547" y="9599160"/>
              <a:ext cx="3800669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Reuse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8DBAF-9A69-446D-D768-03D99C7C5A07}"/>
                </a:ext>
              </a:extLst>
            </p:cNvPr>
            <p:cNvSpPr txBox="1"/>
            <p:nvPr/>
          </p:nvSpPr>
          <p:spPr>
            <a:xfrm>
              <a:off x="11991450" y="11297556"/>
              <a:ext cx="257088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negligible</a:t>
              </a:r>
              <a:endParaRPr kumimoji="0" lang="en-GB" sz="4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23AD79-0A1C-E960-E025-9ECC382014D2}"/>
              </a:ext>
            </a:extLst>
          </p:cNvPr>
          <p:cNvGrpSpPr/>
          <p:nvPr/>
        </p:nvGrpSpPr>
        <p:grpSpPr>
          <a:xfrm>
            <a:off x="7442636" y="5920087"/>
            <a:ext cx="7119701" cy="3597541"/>
            <a:chOff x="7442636" y="5920087"/>
            <a:chExt cx="7119701" cy="359754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65FC65-4C65-E399-C1AC-FF269BE60694}"/>
                </a:ext>
              </a:extLst>
            </p:cNvPr>
            <p:cNvGrpSpPr/>
            <p:nvPr/>
          </p:nvGrpSpPr>
          <p:grpSpPr>
            <a:xfrm>
              <a:off x="7442636" y="6440548"/>
              <a:ext cx="4378943" cy="3077080"/>
              <a:chOff x="9013540" y="7197142"/>
              <a:chExt cx="4378943" cy="3077080"/>
            </a:xfrm>
          </p:grpSpPr>
          <p:pic>
            <p:nvPicPr>
              <p:cNvPr id="13" name="Picture 12" descr="A person in a factory with a large pile of trash&#10;&#10;Description automatically generated">
                <a:extLst>
                  <a:ext uri="{FF2B5EF4-FFF2-40B4-BE49-F238E27FC236}">
                    <a16:creationId xmlns:a16="http://schemas.microsoft.com/office/drawing/2014/main" id="{E94F4ED3-F83E-0211-9D69-106A0B4B8E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1906" r="20403" b="28957"/>
              <a:stretch/>
            </p:blipFill>
            <p:spPr>
              <a:xfrm>
                <a:off x="9013540" y="7198995"/>
                <a:ext cx="4369760" cy="3075227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02B3C4-66C2-33CC-F0BB-8F44B1072AEF}"/>
                  </a:ext>
                </a:extLst>
              </p:cNvPr>
              <p:cNvSpPr/>
              <p:nvPr/>
            </p:nvSpPr>
            <p:spPr>
              <a:xfrm>
                <a:off x="9019776" y="7197142"/>
                <a:ext cx="4372707" cy="3063630"/>
              </a:xfrm>
              <a:prstGeom prst="rect">
                <a:avLst/>
              </a:prstGeom>
              <a:noFill/>
              <a:ln w="5715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B81604-63AD-C8BE-A1C8-CA61ADCD9C0A}"/>
                </a:ext>
              </a:extLst>
            </p:cNvPr>
            <p:cNvSpPr txBox="1"/>
            <p:nvPr/>
          </p:nvSpPr>
          <p:spPr>
            <a:xfrm>
              <a:off x="7728547" y="5920087"/>
              <a:ext cx="3800669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Materials recycling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AB2929-7DCA-DAED-935B-586276A1D4D4}"/>
                </a:ext>
              </a:extLst>
            </p:cNvPr>
            <p:cNvSpPr txBox="1"/>
            <p:nvPr/>
          </p:nvSpPr>
          <p:spPr>
            <a:xfrm>
              <a:off x="11991450" y="7553283"/>
              <a:ext cx="2570887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0" u="none" strike="noStrike" cap="none" spc="0" normalizeH="0" baseline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&lt;5%</a:t>
              </a:r>
              <a:endParaRPr lang="en-GB" sz="48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06D777-6C4F-A13A-E85D-43D280EE1331}"/>
              </a:ext>
            </a:extLst>
          </p:cNvPr>
          <p:cNvGrpSpPr/>
          <p:nvPr/>
        </p:nvGrpSpPr>
        <p:grpSpPr>
          <a:xfrm>
            <a:off x="15497198" y="4168473"/>
            <a:ext cx="7644253" cy="2119547"/>
            <a:chOff x="15450834" y="3102102"/>
            <a:chExt cx="7644253" cy="211954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AC93EA-C991-D04B-D1E1-11ACEC46F7FF}"/>
                </a:ext>
              </a:extLst>
            </p:cNvPr>
            <p:cNvSpPr/>
            <p:nvPr/>
          </p:nvSpPr>
          <p:spPr>
            <a:xfrm>
              <a:off x="15450834" y="3102102"/>
              <a:ext cx="7641749" cy="656590"/>
            </a:xfrm>
            <a:prstGeom prst="rect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P</a:t>
              </a:r>
              <a:r>
                <a:rPr kumimoji="0" lang="en-US" sz="360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roblem</a:t>
              </a:r>
              <a:endParaRPr kumimoji="0" lang="en-GB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021072-6F6B-3B35-088C-95595DAC0DFB}"/>
                </a:ext>
              </a:extLst>
            </p:cNvPr>
            <p:cNvSpPr txBox="1"/>
            <p:nvPr/>
          </p:nvSpPr>
          <p:spPr>
            <a:xfrm>
              <a:off x="15450834" y="4144431"/>
              <a:ext cx="7644253" cy="1077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3200" b="0">
                  <a:solidFill>
                    <a:schemeClr val="tx1"/>
                  </a:solidFill>
                </a:rPr>
                <a:t>Used </a:t>
              </a:r>
              <a:r>
                <a:rPr lang="en-US" sz="3200">
                  <a:solidFill>
                    <a:schemeClr val="tx1"/>
                  </a:solidFill>
                </a:rPr>
                <a:t>lithium-ion batteries </a:t>
              </a:r>
              <a:r>
                <a:rPr lang="en-US" sz="3200" b="0">
                  <a:solidFill>
                    <a:schemeClr val="tx1"/>
                  </a:solidFill>
                </a:rPr>
                <a:t>from </a:t>
              </a:r>
            </a:p>
            <a:p>
              <a:r>
                <a:rPr lang="en-US" sz="3200">
                  <a:solidFill>
                    <a:schemeClr val="tx1"/>
                  </a:solidFill>
                </a:rPr>
                <a:t>electric vehicles (EVs) </a:t>
              </a:r>
              <a:r>
                <a:rPr lang="en-US" sz="3200" b="0">
                  <a:solidFill>
                    <a:schemeClr val="tx1"/>
                  </a:solidFill>
                </a:rPr>
                <a:t>sent to landfill</a:t>
              </a:r>
              <a:endParaRPr lang="en-GB" sz="32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59941B-5478-FE42-F30A-A90D7882C7FD}"/>
              </a:ext>
            </a:extLst>
          </p:cNvPr>
          <p:cNvGrpSpPr/>
          <p:nvPr/>
        </p:nvGrpSpPr>
        <p:grpSpPr>
          <a:xfrm>
            <a:off x="25021125" y="6631089"/>
            <a:ext cx="7641749" cy="2149043"/>
            <a:chOff x="15450834" y="6690708"/>
            <a:chExt cx="7641749" cy="21490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CEF0B6-D15E-4FA7-1D2F-99B6F58835CB}"/>
                </a:ext>
              </a:extLst>
            </p:cNvPr>
            <p:cNvSpPr/>
            <p:nvPr/>
          </p:nvSpPr>
          <p:spPr>
            <a:xfrm>
              <a:off x="15450834" y="6690708"/>
              <a:ext cx="7641749" cy="672141"/>
            </a:xfrm>
            <a:prstGeom prst="rect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Need</a:t>
              </a:r>
              <a:endParaRPr kumimoji="0" lang="en-GB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6D5CB7-2F79-C2F2-5CFC-4CA7EDA75AA2}"/>
                </a:ext>
              </a:extLst>
            </p:cNvPr>
            <p:cNvSpPr txBox="1"/>
            <p:nvPr/>
          </p:nvSpPr>
          <p:spPr>
            <a:xfrm>
              <a:off x="15450834" y="7762533"/>
              <a:ext cx="7634109" cy="1077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3200" b="0">
                  <a:solidFill>
                    <a:schemeClr val="tx1"/>
                  </a:solidFill>
                </a:rPr>
                <a:t>Efficient </a:t>
              </a:r>
              <a:r>
                <a:rPr lang="en-US" sz="3200">
                  <a:solidFill>
                    <a:schemeClr val="tx1"/>
                  </a:solidFill>
                </a:rPr>
                <a:t>technology</a:t>
              </a:r>
              <a:r>
                <a:rPr lang="en-US" sz="3200" b="0">
                  <a:solidFill>
                    <a:schemeClr val="tx1"/>
                  </a:solidFill>
                </a:rPr>
                <a:t> </a:t>
              </a:r>
            </a:p>
            <a:p>
              <a:r>
                <a:rPr lang="en-US" sz="3200" b="0">
                  <a:solidFill>
                    <a:schemeClr val="tx1"/>
                  </a:solidFill>
                </a:rPr>
                <a:t>for measuring </a:t>
              </a:r>
              <a:r>
                <a:rPr lang="en-US" sz="3200">
                  <a:solidFill>
                    <a:schemeClr val="tx1"/>
                  </a:solidFill>
                </a:rPr>
                <a:t>cell health</a:t>
              </a:r>
              <a:endParaRPr lang="en-GB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0B1D639-9FD4-FAFB-6509-E11A85A3AB22}"/>
              </a:ext>
            </a:extLst>
          </p:cNvPr>
          <p:cNvGrpSpPr/>
          <p:nvPr/>
        </p:nvGrpSpPr>
        <p:grpSpPr>
          <a:xfrm>
            <a:off x="15497198" y="7034374"/>
            <a:ext cx="7647829" cy="2529252"/>
            <a:chOff x="15450834" y="10337804"/>
            <a:chExt cx="7647829" cy="252925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3EA2AB-4043-B98B-B79F-C24E97DD037E}"/>
                </a:ext>
              </a:extLst>
            </p:cNvPr>
            <p:cNvSpPr/>
            <p:nvPr/>
          </p:nvSpPr>
          <p:spPr>
            <a:xfrm>
              <a:off x="15450834" y="10337804"/>
              <a:ext cx="7641749" cy="656590"/>
            </a:xfrm>
            <a:prstGeom prst="rect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bg1"/>
                  </a:solidFill>
                  <a:latin typeface="+mn-lt"/>
                  <a:ea typeface="+mn-ea"/>
                  <a:cs typeface="+mn-cs"/>
                  <a:sym typeface="Helvetica Neue Medium"/>
                </a:rPr>
                <a:t>Solution</a:t>
              </a:r>
              <a:endParaRPr kumimoji="0" lang="en-GB" sz="36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9FBDA8-A228-9AD5-7264-58ED34D62ABB}"/>
                </a:ext>
              </a:extLst>
            </p:cNvPr>
            <p:cNvSpPr txBox="1"/>
            <p:nvPr/>
          </p:nvSpPr>
          <p:spPr>
            <a:xfrm>
              <a:off x="15450834" y="11297396"/>
              <a:ext cx="7647829" cy="1569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3200">
                  <a:solidFill>
                    <a:schemeClr val="tx1"/>
                  </a:solidFill>
                </a:rPr>
                <a:t>Reuse of </a:t>
              </a:r>
              <a:r>
                <a:rPr lang="en-US" sz="3200" b="0">
                  <a:solidFill>
                    <a:schemeClr val="tx1"/>
                  </a:solidFill>
                </a:rPr>
                <a:t>EV battery cells for reuse in </a:t>
              </a:r>
            </a:p>
            <a:p>
              <a:r>
                <a:rPr lang="en-US" sz="3200" b="0">
                  <a:solidFill>
                    <a:schemeClr val="tx1"/>
                  </a:solidFill>
                </a:rPr>
                <a:t>second-life applications</a:t>
              </a:r>
              <a:endParaRPr lang="en-GB" sz="3200" b="0">
                <a:solidFill>
                  <a:schemeClr val="tx1"/>
                </a:solidFill>
              </a:endParaRPr>
            </a:p>
            <a:p>
              <a:endParaRPr lang="en-GB" sz="3200" b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FBDD24D-76F9-E0CA-C1A5-2EA2E0C70656}"/>
              </a:ext>
            </a:extLst>
          </p:cNvPr>
          <p:cNvSpPr txBox="1"/>
          <p:nvPr/>
        </p:nvSpPr>
        <p:spPr>
          <a:xfrm>
            <a:off x="16572578" y="10358439"/>
            <a:ext cx="549098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HOW?</a:t>
            </a:r>
            <a:endParaRPr kumimoji="0" lang="en-GB" sz="40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011658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6B7D3A-7F41-2FA2-15A5-B12CCBB2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Assembly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26D84-F0F5-93AB-C435-4D7FCB584C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20</a:t>
            </a:fld>
            <a:r>
              <a:rPr lang="en-GB"/>
              <a:t> </a:t>
            </a:r>
          </a:p>
        </p:txBody>
      </p:sp>
      <p:pic>
        <p:nvPicPr>
          <p:cNvPr id="6" name="Picture 5" descr="A close-up of a metal wall&#10;&#10;Description automatically generated">
            <a:extLst>
              <a:ext uri="{FF2B5EF4-FFF2-40B4-BE49-F238E27FC236}">
                <a16:creationId xmlns:a16="http://schemas.microsoft.com/office/drawing/2014/main" id="{FD3153C7-A810-47C5-2D41-7C795DD86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/>
          <a:stretch/>
        </p:blipFill>
        <p:spPr>
          <a:xfrm>
            <a:off x="267651" y="3249382"/>
            <a:ext cx="5784053" cy="3777024"/>
          </a:xfrm>
          <a:prstGeom prst="rect">
            <a:avLst/>
          </a:prstGeom>
        </p:spPr>
      </p:pic>
      <p:pic>
        <p:nvPicPr>
          <p:cNvPr id="7" name="Picture 6" descr="A metal frame with black handles&#10;&#10;Description automatically generated">
            <a:extLst>
              <a:ext uri="{FF2B5EF4-FFF2-40B4-BE49-F238E27FC236}">
                <a16:creationId xmlns:a16="http://schemas.microsoft.com/office/drawing/2014/main" id="{391CBE62-F8A7-44CA-BE3A-46B0B1334A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9" b="5189"/>
          <a:stretch/>
        </p:blipFill>
        <p:spPr>
          <a:xfrm>
            <a:off x="6003256" y="3249382"/>
            <a:ext cx="5931672" cy="3777023"/>
          </a:xfrm>
          <a:prstGeom prst="rect">
            <a:avLst/>
          </a:prstGeom>
        </p:spPr>
      </p:pic>
      <p:pic>
        <p:nvPicPr>
          <p:cNvPr id="8" name="Picture 7" descr="Two black fans with wires connected to them&#10;&#10;Description automatically generated">
            <a:extLst>
              <a:ext uri="{FF2B5EF4-FFF2-40B4-BE49-F238E27FC236}">
                <a16:creationId xmlns:a16="http://schemas.microsoft.com/office/drawing/2014/main" id="{8FBA1C45-FA0E-4812-1020-B71BD79CE9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8556" r="3195" b="2516"/>
          <a:stretch/>
        </p:blipFill>
        <p:spPr>
          <a:xfrm>
            <a:off x="11886480" y="3249382"/>
            <a:ext cx="6542528" cy="3777023"/>
          </a:xfrm>
          <a:prstGeom prst="rect">
            <a:avLst/>
          </a:prstGeom>
        </p:spPr>
      </p:pic>
      <p:pic>
        <p:nvPicPr>
          <p:cNvPr id="9" name="Picture 8" descr="A black rectangular object with wires and a green circuit board&#10;&#10;Description automatically generated">
            <a:extLst>
              <a:ext uri="{FF2B5EF4-FFF2-40B4-BE49-F238E27FC236}">
                <a16:creationId xmlns:a16="http://schemas.microsoft.com/office/drawing/2014/main" id="{A7F15E4E-D98B-A946-A99A-F6C656AAA1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t="3640" r="1696" b="6359"/>
          <a:stretch/>
        </p:blipFill>
        <p:spPr>
          <a:xfrm>
            <a:off x="18429008" y="3249382"/>
            <a:ext cx="5686902" cy="3777023"/>
          </a:xfrm>
          <a:prstGeom prst="rect">
            <a:avLst/>
          </a:prstGeom>
        </p:spPr>
      </p:pic>
      <p:pic>
        <p:nvPicPr>
          <p:cNvPr id="10" name="Picture 9" descr="A green circuit board with white and yellow chips&#10;&#10;Description automatically generated with medium confidence">
            <a:extLst>
              <a:ext uri="{FF2B5EF4-FFF2-40B4-BE49-F238E27FC236}">
                <a16:creationId xmlns:a16="http://schemas.microsoft.com/office/drawing/2014/main" id="{E8D024A4-B012-15C5-B281-5358A19AAD4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" b="2639"/>
          <a:stretch/>
        </p:blipFill>
        <p:spPr>
          <a:xfrm>
            <a:off x="262146" y="8154787"/>
            <a:ext cx="5773966" cy="3728546"/>
          </a:xfrm>
          <a:prstGeom prst="rect">
            <a:avLst/>
          </a:prstGeom>
        </p:spPr>
      </p:pic>
      <p:pic>
        <p:nvPicPr>
          <p:cNvPr id="11" name="Picture 10" descr="A machine on a table&#10;&#10;Description automatically generated">
            <a:extLst>
              <a:ext uri="{FF2B5EF4-FFF2-40B4-BE49-F238E27FC236}">
                <a16:creationId xmlns:a16="http://schemas.microsoft.com/office/drawing/2014/main" id="{74263E28-930F-D31C-FAFF-4E352E9C01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"/>
          <a:stretch/>
        </p:blipFill>
        <p:spPr>
          <a:xfrm>
            <a:off x="6026989" y="8154787"/>
            <a:ext cx="6006718" cy="3728546"/>
          </a:xfrm>
          <a:prstGeom prst="rect">
            <a:avLst/>
          </a:prstGeom>
        </p:spPr>
      </p:pic>
      <p:pic>
        <p:nvPicPr>
          <p:cNvPr id="12" name="Picture 11" descr="A machine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D8F971A5-02BE-2987-198C-28B997CF1D0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6" b="4608"/>
          <a:stretch/>
        </p:blipFill>
        <p:spPr>
          <a:xfrm>
            <a:off x="12025932" y="8154786"/>
            <a:ext cx="6163203" cy="3737811"/>
          </a:xfrm>
          <a:prstGeom prst="rect">
            <a:avLst/>
          </a:prstGeom>
        </p:spPr>
      </p:pic>
      <p:pic>
        <p:nvPicPr>
          <p:cNvPr id="13" name="Picture 12" descr="A person taking a selfie&#10;&#10;Description automatically generated">
            <a:extLst>
              <a:ext uri="{FF2B5EF4-FFF2-40B4-BE49-F238E27FC236}">
                <a16:creationId xmlns:a16="http://schemas.microsoft.com/office/drawing/2014/main" id="{09A3F0F6-3EF3-65A0-3DFA-D1DB713F3C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01" y="8154787"/>
            <a:ext cx="6067397" cy="37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35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taking a picture of a machine&#10;&#10;Description automatically generated">
            <a:extLst>
              <a:ext uri="{FF2B5EF4-FFF2-40B4-BE49-F238E27FC236}">
                <a16:creationId xmlns:a16="http://schemas.microsoft.com/office/drawing/2014/main" id="{6CBF7BE9-CE47-430F-D277-CCA5C69651C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17330" r="3081" b="2335"/>
          <a:stretch/>
        </p:blipFill>
        <p:spPr>
          <a:xfrm>
            <a:off x="1985684" y="3346087"/>
            <a:ext cx="12549352" cy="85985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20BFF8-53EA-4CF0-8E11-B3D1A3820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972" y="788894"/>
            <a:ext cx="13238056" cy="1455386"/>
          </a:xfrm>
        </p:spPr>
        <p:txBody>
          <a:bodyPr>
            <a:normAutofit/>
          </a:bodyPr>
          <a:lstStyle/>
          <a:p>
            <a:r>
              <a:rPr lang="en-US"/>
              <a:t>Assembled prototype</a:t>
            </a:r>
          </a:p>
        </p:txBody>
      </p:sp>
      <p:pic>
        <p:nvPicPr>
          <p:cNvPr id="12" name="Picture 11" descr="A rectangular box with a glass cover&#10;&#10;Description automatically generated with medium confidence">
            <a:extLst>
              <a:ext uri="{FF2B5EF4-FFF2-40B4-BE49-F238E27FC236}">
                <a16:creationId xmlns:a16="http://schemas.microsoft.com/office/drawing/2014/main" id="{45E56A3F-A246-979E-A049-B6ECD24007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7"/>
          <a:stretch/>
        </p:blipFill>
        <p:spPr>
          <a:xfrm>
            <a:off x="14535036" y="3346087"/>
            <a:ext cx="8017675" cy="85985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01C5AB-FD8E-D096-EEE0-638A9983812E}"/>
              </a:ext>
            </a:extLst>
          </p:cNvPr>
          <p:cNvSpPr txBox="1"/>
          <p:nvPr/>
        </p:nvSpPr>
        <p:spPr>
          <a:xfrm>
            <a:off x="15681736" y="13148237"/>
            <a:ext cx="899685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*Perspex can be very reflective </a:t>
            </a:r>
            <a:r>
              <a:rPr kumimoji="0" lang="en-US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Wingdings" pitchFamily="2" charset="2"/>
              </a:rPr>
              <a:t></a:t>
            </a:r>
            <a:endParaRPr kumimoji="0" lang="en-US" sz="30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097D7-7218-589C-2BED-1EE99202396B}"/>
              </a:ext>
            </a:extLst>
          </p:cNvPr>
          <p:cNvGrpSpPr/>
          <p:nvPr/>
        </p:nvGrpSpPr>
        <p:grpSpPr>
          <a:xfrm>
            <a:off x="3125051" y="4106697"/>
            <a:ext cx="10981332" cy="5591755"/>
            <a:chOff x="3125051" y="4106697"/>
            <a:chExt cx="10981332" cy="55917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5B5DE2-DD52-21B6-3B57-D8021134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9308" y="7735032"/>
              <a:ext cx="9302104" cy="196342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33D59CE-2582-D13D-B9EA-15AAC38E25EE}"/>
                </a:ext>
              </a:extLst>
            </p:cNvPr>
            <p:cNvGrpSpPr/>
            <p:nvPr/>
          </p:nvGrpSpPr>
          <p:grpSpPr>
            <a:xfrm>
              <a:off x="3125051" y="4106697"/>
              <a:ext cx="10981332" cy="5591755"/>
              <a:chOff x="3100988" y="4143273"/>
              <a:chExt cx="10981332" cy="559175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F6224A-534A-98AB-3E8D-E07813EC5C50}"/>
                  </a:ext>
                </a:extLst>
              </p:cNvPr>
              <p:cNvSpPr/>
              <p:nvPr/>
            </p:nvSpPr>
            <p:spPr>
              <a:xfrm>
                <a:off x="3609308" y="7771608"/>
                <a:ext cx="9302104" cy="1963420"/>
              </a:xfrm>
              <a:prstGeom prst="rect">
                <a:avLst/>
              </a:prstGeom>
              <a:noFill/>
              <a:ln w="76200" cap="flat">
                <a:solidFill>
                  <a:srgbClr val="FFFF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D11304-3AF6-6AD4-2D80-09833697691E}"/>
                  </a:ext>
                </a:extLst>
              </p:cNvPr>
              <p:cNvSpPr/>
              <p:nvPr/>
            </p:nvSpPr>
            <p:spPr>
              <a:xfrm>
                <a:off x="7288520" y="5141328"/>
                <a:ext cx="1975104" cy="768096"/>
              </a:xfrm>
              <a:prstGeom prst="rect">
                <a:avLst/>
              </a:prstGeom>
              <a:noFill/>
              <a:ln w="38100" cap="flat">
                <a:solidFill>
                  <a:srgbClr val="FFFF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C9CE4D4-9789-BE23-0C4E-9112335FA6E2}"/>
                  </a:ext>
                </a:extLst>
              </p:cNvPr>
              <p:cNvCxnSpPr/>
              <p:nvPr/>
            </p:nvCxnSpPr>
            <p:spPr>
              <a:xfrm flipH="1">
                <a:off x="3609308" y="5909424"/>
                <a:ext cx="3679212" cy="1862184"/>
              </a:xfrm>
              <a:prstGeom prst="line">
                <a:avLst/>
              </a:prstGeom>
              <a:noFill/>
              <a:ln w="25400" cap="flat">
                <a:solidFill>
                  <a:srgbClr val="FFFF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856C6AC-9C3F-18B1-1297-8E6C749EE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3624" y="5891136"/>
                <a:ext cx="3647788" cy="1880472"/>
              </a:xfrm>
              <a:prstGeom prst="line">
                <a:avLst/>
              </a:prstGeom>
              <a:noFill/>
              <a:ln w="25400" cap="flat">
                <a:solidFill>
                  <a:srgbClr val="FFFF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653A93F9-3A33-C9F0-8140-6EB46549856F}"/>
                  </a:ext>
                </a:extLst>
              </p:cNvPr>
              <p:cNvSpPr/>
              <p:nvPr/>
            </p:nvSpPr>
            <p:spPr>
              <a:xfrm rot="3002550">
                <a:off x="5991429" y="4815468"/>
                <a:ext cx="846798" cy="256659"/>
              </a:xfrm>
              <a:prstGeom prst="rightArrow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669E35-1AA1-48BD-04D6-80AC20EA39CC}"/>
                  </a:ext>
                </a:extLst>
              </p:cNvPr>
              <p:cNvSpPr txBox="1"/>
              <p:nvPr/>
            </p:nvSpPr>
            <p:spPr>
              <a:xfrm>
                <a:off x="3166392" y="4243360"/>
                <a:ext cx="2982172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>
                    <a:ln>
                      <a:noFill/>
                    </a:ln>
                    <a:solidFill>
                      <a:srgbClr val="FFFF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Rotary encoder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A56D24-33D2-8B62-6362-E806CDD99C74}"/>
                  </a:ext>
                </a:extLst>
              </p:cNvPr>
              <p:cNvSpPr txBox="1"/>
              <p:nvPr/>
            </p:nvSpPr>
            <p:spPr>
              <a:xfrm>
                <a:off x="10565787" y="4143273"/>
                <a:ext cx="2982172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>
                    <a:ln>
                      <a:noFill/>
                    </a:ln>
                    <a:solidFill>
                      <a:srgbClr val="FFFF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Confirm button</a:t>
                </a:r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794D92E8-673C-7211-5BA9-2294F7E73D82}"/>
                  </a:ext>
                </a:extLst>
              </p:cNvPr>
              <p:cNvSpPr/>
              <p:nvPr/>
            </p:nvSpPr>
            <p:spPr>
              <a:xfrm rot="8219528">
                <a:off x="9902990" y="4779489"/>
                <a:ext cx="846798" cy="256659"/>
              </a:xfrm>
              <a:prstGeom prst="rightArrow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DEFEDC-5477-0A37-1845-2FD5EFE8C82F}"/>
                  </a:ext>
                </a:extLst>
              </p:cNvPr>
              <p:cNvSpPr txBox="1"/>
              <p:nvPr/>
            </p:nvSpPr>
            <p:spPr>
              <a:xfrm>
                <a:off x="11100148" y="6391146"/>
                <a:ext cx="2982172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>
                    <a:ln>
                      <a:noFill/>
                    </a:ln>
                    <a:solidFill>
                      <a:srgbClr val="FFFF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Buzzer</a:t>
                </a:r>
              </a:p>
            </p:txBody>
          </p:sp>
          <p:sp>
            <p:nvSpPr>
              <p:cNvPr id="20" name="Right Arrow 19">
                <a:extLst>
                  <a:ext uri="{FF2B5EF4-FFF2-40B4-BE49-F238E27FC236}">
                    <a16:creationId xmlns:a16="http://schemas.microsoft.com/office/drawing/2014/main" id="{F6F88299-D2CF-469B-8F31-A9FAD15AB799}"/>
                  </a:ext>
                </a:extLst>
              </p:cNvPr>
              <p:cNvSpPr/>
              <p:nvPr/>
            </p:nvSpPr>
            <p:spPr>
              <a:xfrm rot="13532625">
                <a:off x="11779702" y="6038277"/>
                <a:ext cx="846798" cy="256659"/>
              </a:xfrm>
              <a:prstGeom prst="rightArrow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6356CF73-74D1-80CE-691B-595CBA3A30E7}"/>
                  </a:ext>
                </a:extLst>
              </p:cNvPr>
              <p:cNvSpPr/>
              <p:nvPr/>
            </p:nvSpPr>
            <p:spPr>
              <a:xfrm rot="19995398">
                <a:off x="5037434" y="5604947"/>
                <a:ext cx="846798" cy="256659"/>
              </a:xfrm>
              <a:prstGeom prst="rightArrow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C36D9-85F2-9B83-0919-33842BBB1BE1}"/>
                  </a:ext>
                </a:extLst>
              </p:cNvPr>
              <p:cNvSpPr txBox="1"/>
              <p:nvPr/>
            </p:nvSpPr>
            <p:spPr>
              <a:xfrm>
                <a:off x="3100988" y="5859867"/>
                <a:ext cx="2553415" cy="1025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>
                    <a:ln>
                      <a:noFill/>
                    </a:ln>
                    <a:solidFill>
                      <a:srgbClr val="FFFF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Temperature sensor</a:t>
                </a:r>
              </a:p>
            </p:txBody>
          </p:sp>
        </p:grp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D8673A-9C70-5AFD-948E-3EF03D35D6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4119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C06DCF0-2C88-C78E-EE25-32C6B4279725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E8D3E-9925-CEEF-E203-3D49E348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Single-cell prototype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0D68F-1876-0A3D-1F6C-5F168925725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/>
              <a:t>….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2022A-2B25-6068-5517-BC26B6BD7E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22</a:t>
            </a:fld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74703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C41AA0-D3FB-52DE-373E-BEB32E514F4B}"/>
              </a:ext>
            </a:extLst>
          </p:cNvPr>
          <p:cNvGrpSpPr/>
          <p:nvPr/>
        </p:nvGrpSpPr>
        <p:grpSpPr>
          <a:xfrm>
            <a:off x="886277" y="3154176"/>
            <a:ext cx="22579915" cy="6935755"/>
            <a:chOff x="886277" y="3154176"/>
            <a:chExt cx="22579915" cy="6935755"/>
          </a:xfrm>
        </p:grpSpPr>
        <p:pic>
          <p:nvPicPr>
            <p:cNvPr id="6" name="Picture 5" descr="A black rectangle with white text&#10;&#10;Description automatically generated">
              <a:extLst>
                <a:ext uri="{FF2B5EF4-FFF2-40B4-BE49-F238E27FC236}">
                  <a16:creationId xmlns:a16="http://schemas.microsoft.com/office/drawing/2014/main" id="{6979577C-40A5-7D85-F087-55684729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66" y="3154176"/>
              <a:ext cx="22078826" cy="69357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17537C-7508-049E-F889-6353A4478B4A}"/>
                </a:ext>
              </a:extLst>
            </p:cNvPr>
            <p:cNvSpPr/>
            <p:nvPr/>
          </p:nvSpPr>
          <p:spPr>
            <a:xfrm>
              <a:off x="2338551" y="4980831"/>
              <a:ext cx="19706897" cy="422515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D8BFC-D376-DFEF-4ED1-EDDE4898AB6B}"/>
                </a:ext>
              </a:extLst>
            </p:cNvPr>
            <p:cNvSpPr txBox="1"/>
            <p:nvPr/>
          </p:nvSpPr>
          <p:spPr>
            <a:xfrm>
              <a:off x="886277" y="4729212"/>
              <a:ext cx="22387034" cy="425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6000">
                  <a:solidFill>
                    <a:srgbClr val="252525"/>
                  </a:solidFill>
                </a:rPr>
                <a:t>SOFTW</a:t>
              </a:r>
              <a:r>
                <a:rPr kumimoji="0" lang="en-US" sz="260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ARE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B6B6A2-6A31-C11C-9F9F-384898C786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1592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62B91F1-11CF-12C8-7EE0-1C8F538D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244" y="3507892"/>
            <a:ext cx="13720711" cy="747203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0C96D80-D665-2309-FADC-FCD0B7803D1C}"/>
              </a:ext>
            </a:extLst>
          </p:cNvPr>
          <p:cNvSpPr txBox="1">
            <a:spLocks/>
          </p:cNvSpPr>
          <p:nvPr/>
        </p:nvSpPr>
        <p:spPr>
          <a:xfrm>
            <a:off x="1525342" y="670094"/>
            <a:ext cx="20354235" cy="167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/>
              <a:t>Battery cycling</a:t>
            </a:r>
            <a:endParaRPr lang="en-GB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1EC46C3-4CBA-A8C9-2C04-41D5A505CC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24</a:t>
            </a:fld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67EFAC1-A00B-C490-6356-023FEF1290D7}"/>
              </a:ext>
            </a:extLst>
          </p:cNvPr>
          <p:cNvSpPr/>
          <p:nvPr/>
        </p:nvSpPr>
        <p:spPr>
          <a:xfrm>
            <a:off x="1921938" y="4346970"/>
            <a:ext cx="8748812" cy="5919569"/>
          </a:xfrm>
          <a:custGeom>
            <a:avLst/>
            <a:gdLst>
              <a:gd name="connsiteX0" fmla="*/ 0 w 2669628"/>
              <a:gd name="connsiteY0" fmla="*/ 812564 h 812564"/>
              <a:gd name="connsiteX1" fmla="*/ 399394 w 2669628"/>
              <a:gd name="connsiteY1" fmla="*/ 3268 h 812564"/>
              <a:gd name="connsiteX2" fmla="*/ 730469 w 2669628"/>
              <a:gd name="connsiteY2" fmla="*/ 518275 h 812564"/>
              <a:gd name="connsiteX3" fmla="*/ 966952 w 2669628"/>
              <a:gd name="connsiteY3" fmla="*/ 276537 h 812564"/>
              <a:gd name="connsiteX4" fmla="*/ 1345325 w 2669628"/>
              <a:gd name="connsiteY4" fmla="*/ 733737 h 812564"/>
              <a:gd name="connsiteX5" fmla="*/ 2669628 w 2669628"/>
              <a:gd name="connsiteY5" fmla="*/ 791544 h 812564"/>
              <a:gd name="connsiteX6" fmla="*/ 2669628 w 2669628"/>
              <a:gd name="connsiteY6" fmla="*/ 791544 h 812564"/>
              <a:gd name="connsiteX7" fmla="*/ 2669628 w 2669628"/>
              <a:gd name="connsiteY7" fmla="*/ 791544 h 81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9628" h="812564">
                <a:moveTo>
                  <a:pt x="0" y="812564"/>
                </a:moveTo>
                <a:cubicBezTo>
                  <a:pt x="138824" y="432440"/>
                  <a:pt x="277649" y="52316"/>
                  <a:pt x="399394" y="3268"/>
                </a:cubicBezTo>
                <a:cubicBezTo>
                  <a:pt x="521139" y="-45780"/>
                  <a:pt x="635876" y="472730"/>
                  <a:pt x="730469" y="518275"/>
                </a:cubicBezTo>
                <a:cubicBezTo>
                  <a:pt x="825062" y="563820"/>
                  <a:pt x="864476" y="240627"/>
                  <a:pt x="966952" y="276537"/>
                </a:cubicBezTo>
                <a:cubicBezTo>
                  <a:pt x="1069428" y="312447"/>
                  <a:pt x="1061546" y="647902"/>
                  <a:pt x="1345325" y="733737"/>
                </a:cubicBezTo>
                <a:cubicBezTo>
                  <a:pt x="1629104" y="819572"/>
                  <a:pt x="2669628" y="791544"/>
                  <a:pt x="2669628" y="791544"/>
                </a:cubicBezTo>
                <a:lnTo>
                  <a:pt x="2669628" y="791544"/>
                </a:lnTo>
                <a:lnTo>
                  <a:pt x="2669628" y="79154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CD47A9-8561-D18B-DE31-2C046138C3AE}"/>
              </a:ext>
            </a:extLst>
          </p:cNvPr>
          <p:cNvSpPr txBox="1"/>
          <p:nvPr/>
        </p:nvSpPr>
        <p:spPr>
          <a:xfrm>
            <a:off x="2318150" y="10549640"/>
            <a:ext cx="710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solidFill>
                  <a:schemeClr val="tx1"/>
                </a:solidFill>
              </a:rPr>
              <a:t>V (Cell potential)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A80B9B-0ABA-FE58-09CA-1DAC0CA7EFC2}"/>
              </a:ext>
            </a:extLst>
          </p:cNvPr>
          <p:cNvSpPr txBox="1"/>
          <p:nvPr/>
        </p:nvSpPr>
        <p:spPr>
          <a:xfrm rot="16200000">
            <a:off x="-1406348" y="7047759"/>
            <a:ext cx="520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err="1">
                <a:solidFill>
                  <a:schemeClr val="tx1"/>
                </a:solidFill>
              </a:rPr>
              <a:t>dQ</a:t>
            </a:r>
            <a:r>
              <a:rPr lang="en-GB" sz="3600" b="1">
                <a:solidFill>
                  <a:schemeClr val="tx1"/>
                </a:solidFill>
              </a:rPr>
              <a:t>/</a:t>
            </a:r>
            <a:r>
              <a:rPr lang="en-GB" sz="3600" b="1" err="1">
                <a:solidFill>
                  <a:schemeClr val="tx1"/>
                </a:solidFill>
              </a:rPr>
              <a:t>dV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2FDDED-ACC6-39E6-F15B-687080F6489B}"/>
              </a:ext>
            </a:extLst>
          </p:cNvPr>
          <p:cNvSpPr txBox="1"/>
          <p:nvPr/>
        </p:nvSpPr>
        <p:spPr>
          <a:xfrm>
            <a:off x="3373921" y="8900925"/>
            <a:ext cx="2637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1 </a:t>
            </a:r>
            <a:r>
              <a:rPr lang="en-GB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(Peak height)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03CEF3-8344-88DA-30FD-1266EB7CF914}"/>
              </a:ext>
            </a:extLst>
          </p:cNvPr>
          <p:cNvCxnSpPr>
            <a:cxnSpLocks/>
          </p:cNvCxnSpPr>
          <p:nvPr/>
        </p:nvCxnSpPr>
        <p:spPr>
          <a:xfrm>
            <a:off x="3286717" y="4515372"/>
            <a:ext cx="40961" cy="5711106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89570F-6BB2-87D5-CA7D-CDD20D0C9B90}"/>
              </a:ext>
            </a:extLst>
          </p:cNvPr>
          <p:cNvSpPr txBox="1"/>
          <p:nvPr/>
        </p:nvSpPr>
        <p:spPr>
          <a:xfrm>
            <a:off x="5583695" y="7599575"/>
            <a:ext cx="2637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 2 </a:t>
            </a:r>
            <a:r>
              <a:rPr lang="en-GB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(Peak width)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2BF3A1-60BE-BB77-4DD7-DFFCCE9FB0A0}"/>
              </a:ext>
            </a:extLst>
          </p:cNvPr>
          <p:cNvCxnSpPr>
            <a:cxnSpLocks/>
          </p:cNvCxnSpPr>
          <p:nvPr/>
        </p:nvCxnSpPr>
        <p:spPr>
          <a:xfrm flipH="1">
            <a:off x="4542035" y="8019064"/>
            <a:ext cx="867446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2A766A8-7186-F93F-F92F-D85A5ABDCDB3}"/>
              </a:ext>
            </a:extLst>
          </p:cNvPr>
          <p:cNvSpPr/>
          <p:nvPr/>
        </p:nvSpPr>
        <p:spPr>
          <a:xfrm>
            <a:off x="1660906" y="10306601"/>
            <a:ext cx="683790" cy="33666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F91175-6217-E7B5-741E-F8C915DBCA19}"/>
              </a:ext>
            </a:extLst>
          </p:cNvPr>
          <p:cNvSpPr txBox="1"/>
          <p:nvPr/>
        </p:nvSpPr>
        <p:spPr>
          <a:xfrm>
            <a:off x="4879222" y="3635904"/>
            <a:ext cx="2088008" cy="718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ICA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C3FA1F0-CAA9-5B2C-8C44-A272AABEBDEB}"/>
              </a:ext>
            </a:extLst>
          </p:cNvPr>
          <p:cNvCxnSpPr>
            <a:cxnSpLocks/>
          </p:cNvCxnSpPr>
          <p:nvPr/>
        </p:nvCxnSpPr>
        <p:spPr>
          <a:xfrm flipV="1">
            <a:off x="1911821" y="4229212"/>
            <a:ext cx="11670" cy="60945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6F9F569-54F2-7A71-C551-DDDB54962F37}"/>
              </a:ext>
            </a:extLst>
          </p:cNvPr>
          <p:cNvCxnSpPr>
            <a:cxnSpLocks/>
          </p:cNvCxnSpPr>
          <p:nvPr/>
        </p:nvCxnSpPr>
        <p:spPr>
          <a:xfrm flipV="1">
            <a:off x="1911821" y="10282205"/>
            <a:ext cx="8969584" cy="209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2353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0C96D80-D665-2309-FADC-FCD0B7803D1C}"/>
              </a:ext>
            </a:extLst>
          </p:cNvPr>
          <p:cNvSpPr txBox="1">
            <a:spLocks/>
          </p:cNvSpPr>
          <p:nvPr/>
        </p:nvSpPr>
        <p:spPr>
          <a:xfrm>
            <a:off x="1525342" y="670094"/>
            <a:ext cx="20354235" cy="167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/>
              <a:t>Battery cycling</a:t>
            </a:r>
            <a:endParaRPr lang="en-GB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1EC46C3-4CBA-A8C9-2C04-41D5A505CC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25</a:t>
            </a:fld>
            <a:endParaRPr lang="en-GB"/>
          </a:p>
        </p:txBody>
      </p:sp>
      <p:pic>
        <p:nvPicPr>
          <p:cNvPr id="36" name="Picture 35" descr="A close up of a machine&#10;&#10;Description automatically generated">
            <a:extLst>
              <a:ext uri="{FF2B5EF4-FFF2-40B4-BE49-F238E27FC236}">
                <a16:creationId xmlns:a16="http://schemas.microsoft.com/office/drawing/2014/main" id="{CF370B54-F618-E0A7-1FC2-EBDB8B27C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13" y="4011006"/>
            <a:ext cx="11965345" cy="7791974"/>
          </a:xfrm>
          <a:prstGeom prst="rect">
            <a:avLst/>
          </a:prstGeom>
        </p:spPr>
      </p:pic>
      <p:pic>
        <p:nvPicPr>
          <p:cNvPr id="40" name="Picture 39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BED81594-C4FE-07E3-E1FE-DD897682B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294" y="4011006"/>
            <a:ext cx="9702020" cy="8164952"/>
          </a:xfrm>
          <a:prstGeom prst="rect">
            <a:avLst/>
          </a:prstGeom>
        </p:spPr>
      </p:pic>
      <p:pic>
        <p:nvPicPr>
          <p:cNvPr id="3" name="Picture 2" descr="A plastic container with blue objects inside&#10;&#10;Description automatically generated">
            <a:extLst>
              <a:ext uri="{FF2B5EF4-FFF2-40B4-BE49-F238E27FC236}">
                <a16:creationId xmlns:a16="http://schemas.microsoft.com/office/drawing/2014/main" id="{5519C455-5A22-2E6E-E168-B795316D20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97" y="4177204"/>
            <a:ext cx="5642113" cy="7459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2949A0-5FD3-71CC-9E56-16CC04749D5B}"/>
              </a:ext>
            </a:extLst>
          </p:cNvPr>
          <p:cNvSpPr txBox="1"/>
          <p:nvPr/>
        </p:nvSpPr>
        <p:spPr>
          <a:xfrm rot="16200000">
            <a:off x="11825732" y="7683966"/>
            <a:ext cx="3865419" cy="56425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>
                <a:ln>
                  <a:noFill/>
                </a:ln>
                <a:solidFill>
                  <a:srgbClr val="006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Capacity </a:t>
            </a:r>
            <a:r>
              <a:rPr kumimoji="0" lang="en-GB" sz="3000" b="0" i="0" u="none" strike="noStrike" cap="none" spc="0" normalizeH="0" baseline="0">
                <a:ln>
                  <a:noFill/>
                </a:ln>
                <a:solidFill>
                  <a:srgbClr val="006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GB" sz="3000" b="0" i="0" u="none" strike="noStrike" cap="none" spc="0" normalizeH="0" baseline="0" err="1">
                <a:ln>
                  <a:noFill/>
                </a:ln>
                <a:solidFill>
                  <a:srgbClr val="006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mAh</a:t>
            </a:r>
            <a:r>
              <a:rPr kumimoji="0" lang="en-GB" sz="3000" b="0" i="0" u="none" strike="noStrike" cap="none" spc="0" normalizeH="0" baseline="0">
                <a:ln>
                  <a:noFill/>
                </a:ln>
                <a:solidFill>
                  <a:srgbClr val="006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kumimoji="0" lang="en-GB" sz="3000" b="1" i="0" u="none" strike="noStrike" cap="none" spc="0" normalizeH="0" baseline="0">
              <a:ln>
                <a:noFill/>
              </a:ln>
              <a:solidFill>
                <a:srgbClr val="006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76651-F65D-F3C1-874B-3C5BD9EF7704}"/>
              </a:ext>
            </a:extLst>
          </p:cNvPr>
          <p:cNvSpPr txBox="1"/>
          <p:nvPr/>
        </p:nvSpPr>
        <p:spPr>
          <a:xfrm rot="16200000">
            <a:off x="21423006" y="7683966"/>
            <a:ext cx="3865419" cy="56425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>
                <a:ln>
                  <a:noFill/>
                </a:ln>
                <a:solidFill>
                  <a:srgbClr val="E6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Temperature </a:t>
            </a:r>
            <a:r>
              <a:rPr kumimoji="0" lang="en-GB" sz="3000" b="0" i="0" u="none" strike="noStrike" cap="none" spc="0" normalizeH="0" baseline="0">
                <a:ln>
                  <a:noFill/>
                </a:ln>
                <a:solidFill>
                  <a:srgbClr val="E6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GB" sz="3000" b="0" i="0" u="none" strike="noStrike" cap="none" spc="0" normalizeH="0" baseline="0">
                <a:ln>
                  <a:noFill/>
                </a:ln>
                <a:solidFill>
                  <a:srgbClr val="E60000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°</a:t>
            </a:r>
            <a:r>
              <a:rPr kumimoji="0" lang="en-GB" sz="3000" b="0" i="0" u="none" strike="noStrike" cap="none" spc="0" normalizeH="0" baseline="0">
                <a:ln>
                  <a:noFill/>
                </a:ln>
                <a:solidFill>
                  <a:srgbClr val="E6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C)</a:t>
            </a:r>
            <a:endParaRPr kumimoji="0" lang="en-GB" sz="3000" b="1" i="0" u="none" strike="noStrike" cap="none" spc="0" normalizeH="0" baseline="0">
              <a:ln>
                <a:noFill/>
              </a:ln>
              <a:solidFill>
                <a:srgbClr val="E6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DDAF8-BA5B-35B5-582E-AE5E0E6CE53C}"/>
              </a:ext>
            </a:extLst>
          </p:cNvPr>
          <p:cNvSpPr txBox="1"/>
          <p:nvPr/>
        </p:nvSpPr>
        <p:spPr>
          <a:xfrm>
            <a:off x="16941061" y="11802980"/>
            <a:ext cx="3865419" cy="56425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Cycles</a:t>
            </a:r>
          </a:p>
        </p:txBody>
      </p:sp>
    </p:spTree>
    <p:extLst>
      <p:ext uri="{BB962C8B-B14F-4D97-AF65-F5344CB8AC3E}">
        <p14:creationId xmlns:p14="http://schemas.microsoft.com/office/powerpoint/2010/main" val="41555231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0C96D80-D665-2309-FADC-FCD0B7803D1C}"/>
              </a:ext>
            </a:extLst>
          </p:cNvPr>
          <p:cNvSpPr txBox="1">
            <a:spLocks/>
          </p:cNvSpPr>
          <p:nvPr/>
        </p:nvSpPr>
        <p:spPr>
          <a:xfrm>
            <a:off x="1255178" y="644861"/>
            <a:ext cx="20354235" cy="167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/>
              <a:t>Battery cycling</a:t>
            </a:r>
            <a:endParaRPr lang="en-GB"/>
          </a:p>
        </p:txBody>
      </p:sp>
      <p:pic>
        <p:nvPicPr>
          <p:cNvPr id="4" name="Picture 3" descr="A graph with green lines&#10;&#10;Description automatically generated">
            <a:extLst>
              <a:ext uri="{FF2B5EF4-FFF2-40B4-BE49-F238E27FC236}">
                <a16:creationId xmlns:a16="http://schemas.microsoft.com/office/drawing/2014/main" id="{751D0429-207E-FA7F-97CC-C5E986E3A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7680797" y="4554991"/>
            <a:ext cx="7958459" cy="70055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BF5168-E724-B694-2EE0-E6B84183C48B}"/>
              </a:ext>
            </a:extLst>
          </p:cNvPr>
          <p:cNvSpPr/>
          <p:nvPr/>
        </p:nvSpPr>
        <p:spPr>
          <a:xfrm>
            <a:off x="10269708" y="4104073"/>
            <a:ext cx="3316822" cy="595035"/>
          </a:xfrm>
          <a:prstGeom prst="rect">
            <a:avLst/>
          </a:prstGeom>
          <a:solidFill>
            <a:srgbClr val="008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Capacity</a:t>
            </a:r>
            <a:endParaRPr lang="en-GB" sz="3200" b="0"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" name="Picture 8" descr="A graph with a line going up&#10;&#10;Description automatically generated">
            <a:extLst>
              <a:ext uri="{FF2B5EF4-FFF2-40B4-BE49-F238E27FC236}">
                <a16:creationId xmlns:a16="http://schemas.microsoft.com/office/drawing/2014/main" id="{8C4B8C8F-D048-0719-6023-0B61095EE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" r="8388"/>
          <a:stretch/>
        </p:blipFill>
        <p:spPr>
          <a:xfrm>
            <a:off x="16339786" y="4582073"/>
            <a:ext cx="7658100" cy="6978471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6D834B5-E6F7-60AA-EC80-279728FB7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2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43" t="14229" r="10147" b="11443"/>
          <a:stretch/>
        </p:blipFill>
        <p:spPr>
          <a:xfrm>
            <a:off x="17105527" y="5477816"/>
            <a:ext cx="6735139" cy="51869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337C3-C20B-0A09-3395-EC8A7EEB369B}"/>
              </a:ext>
            </a:extLst>
          </p:cNvPr>
          <p:cNvSpPr txBox="1"/>
          <p:nvPr/>
        </p:nvSpPr>
        <p:spPr>
          <a:xfrm>
            <a:off x="21326564" y="6415736"/>
            <a:ext cx="197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chemeClr val="accent1"/>
                </a:solidFill>
              </a:rPr>
              <a:t>Charging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C0C0E-6BA7-7333-697A-5D896BC9262B}"/>
              </a:ext>
            </a:extLst>
          </p:cNvPr>
          <p:cNvSpPr txBox="1"/>
          <p:nvPr/>
        </p:nvSpPr>
        <p:spPr>
          <a:xfrm>
            <a:off x="21326564" y="7761299"/>
            <a:ext cx="197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chemeClr val="accent2"/>
                </a:solidFill>
              </a:rPr>
              <a:t>Discharging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E5AC32-0587-E9DF-4152-A009959C9363}"/>
              </a:ext>
            </a:extLst>
          </p:cNvPr>
          <p:cNvSpPr/>
          <p:nvPr/>
        </p:nvSpPr>
        <p:spPr>
          <a:xfrm>
            <a:off x="18196966" y="3987036"/>
            <a:ext cx="3943739" cy="595035"/>
          </a:xfrm>
          <a:prstGeom prst="rect">
            <a:avLst/>
          </a:prstGeom>
          <a:solidFill>
            <a:srgbClr val="008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Charge-Discharge</a:t>
            </a:r>
            <a:endParaRPr lang="en-GB" sz="3200" b="0"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2" name="Picture 21" descr="A graph with a line in orange and blue&#10;&#10;Description automatically generated">
            <a:extLst>
              <a:ext uri="{FF2B5EF4-FFF2-40B4-BE49-F238E27FC236}">
                <a16:creationId xmlns:a16="http://schemas.microsoft.com/office/drawing/2014/main" id="{3E859EC6-641D-F3F5-351E-1A1B000473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r="7962"/>
          <a:stretch/>
        </p:blipFill>
        <p:spPr>
          <a:xfrm>
            <a:off x="218208" y="4554991"/>
            <a:ext cx="7746281" cy="70055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DCD450-1180-A5FE-5BE6-6A623BD6C53E}"/>
              </a:ext>
            </a:extLst>
          </p:cNvPr>
          <p:cNvSpPr txBox="1"/>
          <p:nvPr/>
        </p:nvSpPr>
        <p:spPr>
          <a:xfrm>
            <a:off x="5971268" y="6349967"/>
            <a:ext cx="159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rgbClr val="1F77B4"/>
                </a:solidFill>
              </a:rPr>
              <a:t>Cell Potential (V)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22C20-032A-B47D-3561-8CF82DA45B20}"/>
              </a:ext>
            </a:extLst>
          </p:cNvPr>
          <p:cNvSpPr txBox="1"/>
          <p:nvPr/>
        </p:nvSpPr>
        <p:spPr>
          <a:xfrm>
            <a:off x="5878024" y="10013825"/>
            <a:ext cx="193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rgbClr val="FF7A05"/>
                </a:solidFill>
              </a:rPr>
              <a:t>Current (A)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BA956E-7B4B-56B7-743A-D1CF17BCEE3E}"/>
              </a:ext>
            </a:extLst>
          </p:cNvPr>
          <p:cNvCxnSpPr>
            <a:cxnSpLocks/>
          </p:cNvCxnSpPr>
          <p:nvPr/>
        </p:nvCxnSpPr>
        <p:spPr>
          <a:xfrm>
            <a:off x="2722472" y="5382376"/>
            <a:ext cx="0" cy="5396755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308ECC-6550-A58B-1E1A-BDC946FD26F2}"/>
              </a:ext>
            </a:extLst>
          </p:cNvPr>
          <p:cNvCxnSpPr>
            <a:cxnSpLocks/>
          </p:cNvCxnSpPr>
          <p:nvPr/>
        </p:nvCxnSpPr>
        <p:spPr>
          <a:xfrm>
            <a:off x="4383026" y="5372929"/>
            <a:ext cx="0" cy="5396755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99593D-D627-73F7-3FED-E6EB33687014}"/>
              </a:ext>
            </a:extLst>
          </p:cNvPr>
          <p:cNvCxnSpPr>
            <a:cxnSpLocks/>
          </p:cNvCxnSpPr>
          <p:nvPr/>
        </p:nvCxnSpPr>
        <p:spPr>
          <a:xfrm>
            <a:off x="7619894" y="5410182"/>
            <a:ext cx="0" cy="5396755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544078-0B14-B697-0E3E-2ECAC91E9B5E}"/>
              </a:ext>
            </a:extLst>
          </p:cNvPr>
          <p:cNvCxnSpPr>
            <a:cxnSpLocks/>
          </p:cNvCxnSpPr>
          <p:nvPr/>
        </p:nvCxnSpPr>
        <p:spPr>
          <a:xfrm>
            <a:off x="5159303" y="5382376"/>
            <a:ext cx="0" cy="5396755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C9383A-8E2D-EDC7-8AB1-B34714F6D2B8}"/>
              </a:ext>
            </a:extLst>
          </p:cNvPr>
          <p:cNvCxnSpPr>
            <a:cxnSpLocks/>
          </p:cNvCxnSpPr>
          <p:nvPr/>
        </p:nvCxnSpPr>
        <p:spPr>
          <a:xfrm>
            <a:off x="2215818" y="5382377"/>
            <a:ext cx="0" cy="5396755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6F58C2-EC20-075A-B687-DDE0103D0916}"/>
              </a:ext>
            </a:extLst>
          </p:cNvPr>
          <p:cNvCxnSpPr>
            <a:cxnSpLocks/>
          </p:cNvCxnSpPr>
          <p:nvPr/>
        </p:nvCxnSpPr>
        <p:spPr>
          <a:xfrm>
            <a:off x="5691225" y="5382377"/>
            <a:ext cx="0" cy="5396755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60F354-6CD9-2E9E-6D80-C88516B2E48E}"/>
              </a:ext>
            </a:extLst>
          </p:cNvPr>
          <p:cNvSpPr txBox="1"/>
          <p:nvPr/>
        </p:nvSpPr>
        <p:spPr>
          <a:xfrm>
            <a:off x="915917" y="5437003"/>
            <a:ext cx="58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C68E78-27C9-FC71-12C7-EB76DCA25806}"/>
              </a:ext>
            </a:extLst>
          </p:cNvPr>
          <p:cNvSpPr txBox="1"/>
          <p:nvPr/>
        </p:nvSpPr>
        <p:spPr>
          <a:xfrm>
            <a:off x="2145300" y="5410182"/>
            <a:ext cx="705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7F8E66-CDD4-4579-CA94-3659E7319550}"/>
              </a:ext>
            </a:extLst>
          </p:cNvPr>
          <p:cNvSpPr txBox="1"/>
          <p:nvPr/>
        </p:nvSpPr>
        <p:spPr>
          <a:xfrm>
            <a:off x="2654555" y="5409194"/>
            <a:ext cx="632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01CDC8-46D0-F457-3994-71E7187134A9}"/>
              </a:ext>
            </a:extLst>
          </p:cNvPr>
          <p:cNvSpPr txBox="1"/>
          <p:nvPr/>
        </p:nvSpPr>
        <p:spPr>
          <a:xfrm>
            <a:off x="4347570" y="5606280"/>
            <a:ext cx="401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CFEF6D-C6C8-DD53-D81B-DE87BDFEE42A}"/>
              </a:ext>
            </a:extLst>
          </p:cNvPr>
          <p:cNvSpPr txBox="1"/>
          <p:nvPr/>
        </p:nvSpPr>
        <p:spPr>
          <a:xfrm>
            <a:off x="4948053" y="5641649"/>
            <a:ext cx="782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9FBCBE-C758-262D-D5E2-01ECF745A6A2}"/>
              </a:ext>
            </a:extLst>
          </p:cNvPr>
          <p:cNvSpPr txBox="1"/>
          <p:nvPr/>
        </p:nvSpPr>
        <p:spPr>
          <a:xfrm>
            <a:off x="5667337" y="5409194"/>
            <a:ext cx="58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106306-3049-08C9-8086-CB78F5B85EEB}"/>
              </a:ext>
            </a:extLst>
          </p:cNvPr>
          <p:cNvSpPr/>
          <p:nvPr/>
        </p:nvSpPr>
        <p:spPr>
          <a:xfrm>
            <a:off x="2724615" y="4120719"/>
            <a:ext cx="3316822" cy="595035"/>
          </a:xfrm>
          <a:prstGeom prst="rect">
            <a:avLst/>
          </a:prstGeom>
          <a:solidFill>
            <a:srgbClr val="008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Full Cycle</a:t>
            </a:r>
            <a:endParaRPr lang="en-GB" sz="3200" b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A8354-C420-B14F-A65E-CDFB1F6EA8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50633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0C96D80-D665-2309-FADC-FCD0B7803D1C}"/>
              </a:ext>
            </a:extLst>
          </p:cNvPr>
          <p:cNvSpPr txBox="1">
            <a:spLocks/>
          </p:cNvSpPr>
          <p:nvPr/>
        </p:nvSpPr>
        <p:spPr>
          <a:xfrm>
            <a:off x="1255178" y="644861"/>
            <a:ext cx="20354235" cy="167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/>
              <a:t>Battery cycling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BF5168-E724-B694-2EE0-E6B84183C48B}"/>
              </a:ext>
            </a:extLst>
          </p:cNvPr>
          <p:cNvSpPr/>
          <p:nvPr/>
        </p:nvSpPr>
        <p:spPr>
          <a:xfrm>
            <a:off x="10772651" y="3924607"/>
            <a:ext cx="3316822" cy="595035"/>
          </a:xfrm>
          <a:prstGeom prst="rect">
            <a:avLst/>
          </a:prstGeom>
          <a:solidFill>
            <a:srgbClr val="008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Temperature</a:t>
            </a:r>
            <a:endParaRPr lang="en-GB" sz="3200" b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E5AC32-0587-E9DF-4152-A009959C9363}"/>
              </a:ext>
            </a:extLst>
          </p:cNvPr>
          <p:cNvSpPr/>
          <p:nvPr/>
        </p:nvSpPr>
        <p:spPr>
          <a:xfrm>
            <a:off x="18564476" y="3923233"/>
            <a:ext cx="4237008" cy="595035"/>
          </a:xfrm>
          <a:prstGeom prst="rect">
            <a:avLst/>
          </a:prstGeom>
          <a:solidFill>
            <a:srgbClr val="008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Potentiostatic</a:t>
            </a:r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EIS</a:t>
            </a:r>
            <a:endParaRPr lang="en-GB" sz="3200" b="0"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0231952-407A-3C5F-0895-3453F99E5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9"/>
          <a:stretch/>
        </p:blipFill>
        <p:spPr>
          <a:xfrm>
            <a:off x="7890971" y="4887425"/>
            <a:ext cx="9023708" cy="6418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A869E-D6F4-3CBD-22F3-5176447B98E2}"/>
              </a:ext>
            </a:extLst>
          </p:cNvPr>
          <p:cNvSpPr txBox="1"/>
          <p:nvPr/>
        </p:nvSpPr>
        <p:spPr>
          <a:xfrm>
            <a:off x="12244131" y="5815181"/>
            <a:ext cx="358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rgbClr val="428CBF"/>
                </a:solidFill>
              </a:rPr>
              <a:t>Norm. Cell Potential (V)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1AE73-0753-2443-BE2A-7678FEBD1E6A}"/>
              </a:ext>
            </a:extLst>
          </p:cNvPr>
          <p:cNvSpPr txBox="1"/>
          <p:nvPr/>
        </p:nvSpPr>
        <p:spPr>
          <a:xfrm>
            <a:off x="12115281" y="5461045"/>
            <a:ext cx="254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rgbClr val="FF9437"/>
                </a:solidFill>
              </a:rPr>
              <a:t>Current 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AEC0F-5C59-C2E1-270E-3B11DFFA347C}"/>
              </a:ext>
            </a:extLst>
          </p:cNvPr>
          <p:cNvSpPr txBox="1"/>
          <p:nvPr/>
        </p:nvSpPr>
        <p:spPr>
          <a:xfrm>
            <a:off x="12244131" y="5106909"/>
            <a:ext cx="368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rgbClr val="2CA02C"/>
                </a:solidFill>
              </a:rPr>
              <a:t>Norm. Temperature (°C)</a:t>
            </a:r>
          </a:p>
        </p:txBody>
      </p:sp>
      <p:pic>
        <p:nvPicPr>
          <p:cNvPr id="12" name="Picture 11" descr="A graph with colored dots&#10;&#10;Description automatically generated">
            <a:extLst>
              <a:ext uri="{FF2B5EF4-FFF2-40B4-BE49-F238E27FC236}">
                <a16:creationId xmlns:a16="http://schemas.microsoft.com/office/drawing/2014/main" id="{AE530E8D-31B9-F210-6CB1-7BC5C5814D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/>
          <a:stretch/>
        </p:blipFill>
        <p:spPr>
          <a:xfrm>
            <a:off x="16714515" y="4680831"/>
            <a:ext cx="7323486" cy="66552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515290-713F-3CA9-35DA-83DAC1C8EA56}"/>
              </a:ext>
            </a:extLst>
          </p:cNvPr>
          <p:cNvSpPr txBox="1"/>
          <p:nvPr/>
        </p:nvSpPr>
        <p:spPr>
          <a:xfrm>
            <a:off x="18754137" y="5364121"/>
            <a:ext cx="154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rgbClr val="FF001A"/>
                </a:solidFill>
              </a:rPr>
              <a:t>66%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3464F-3486-7D1E-7260-59E63A1B9FA2}"/>
              </a:ext>
            </a:extLst>
          </p:cNvPr>
          <p:cNvSpPr txBox="1"/>
          <p:nvPr/>
        </p:nvSpPr>
        <p:spPr>
          <a:xfrm>
            <a:off x="18754137" y="5589085"/>
            <a:ext cx="33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rgbClr val="00FF1A"/>
                </a:solidFill>
              </a:rPr>
              <a:t>33%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C16B1-1B5F-9593-A1F2-F6EA548DDF3F}"/>
              </a:ext>
            </a:extLst>
          </p:cNvPr>
          <p:cNvSpPr txBox="1"/>
          <p:nvPr/>
        </p:nvSpPr>
        <p:spPr>
          <a:xfrm>
            <a:off x="21439830" y="5849893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rgbClr val="00FFE6"/>
                </a:solidFill>
              </a:rPr>
              <a:t>33%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44BB5-FA73-41A0-ED7B-8D58BB58E8A4}"/>
              </a:ext>
            </a:extLst>
          </p:cNvPr>
          <p:cNvSpPr txBox="1"/>
          <p:nvPr/>
        </p:nvSpPr>
        <p:spPr>
          <a:xfrm>
            <a:off x="20503794" y="5440263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solidFill>
                  <a:srgbClr val="FF00E6"/>
                </a:solidFill>
              </a:rPr>
              <a:t>66%</a:t>
            </a:r>
          </a:p>
        </p:txBody>
      </p:sp>
      <p:pic>
        <p:nvPicPr>
          <p:cNvPr id="23" name="Picture 22" descr="A graph with a blue line&#10;&#10;Description automatically generated">
            <a:extLst>
              <a:ext uri="{FF2B5EF4-FFF2-40B4-BE49-F238E27FC236}">
                <a16:creationId xmlns:a16="http://schemas.microsoft.com/office/drawing/2014/main" id="{5D1216DE-FA1E-BBDC-490D-83B32D50DA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r="4089"/>
          <a:stretch/>
        </p:blipFill>
        <p:spPr>
          <a:xfrm>
            <a:off x="413747" y="4125747"/>
            <a:ext cx="8051410" cy="697847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B9BAF6A8-42C8-9642-2448-9816A58D4DB9}"/>
              </a:ext>
            </a:extLst>
          </p:cNvPr>
          <p:cNvSpPr/>
          <p:nvPr/>
        </p:nvSpPr>
        <p:spPr>
          <a:xfrm>
            <a:off x="2386156" y="7674304"/>
            <a:ext cx="1767311" cy="674430"/>
          </a:xfrm>
          <a:prstGeom prst="rightArrow">
            <a:avLst/>
          </a:prstGeom>
          <a:solidFill>
            <a:srgbClr val="8FAADC">
              <a:alpha val="5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089CE-A255-4667-BB11-889E580D693D}"/>
              </a:ext>
            </a:extLst>
          </p:cNvPr>
          <p:cNvSpPr txBox="1"/>
          <p:nvPr/>
        </p:nvSpPr>
        <p:spPr>
          <a:xfrm>
            <a:off x="2252273" y="7120306"/>
            <a:ext cx="20350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# Cycles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30558B-0616-CB35-6A64-3D2A495D6E5D}"/>
              </a:ext>
            </a:extLst>
          </p:cNvPr>
          <p:cNvSpPr/>
          <p:nvPr/>
        </p:nvSpPr>
        <p:spPr>
          <a:xfrm>
            <a:off x="2450687" y="4055639"/>
            <a:ext cx="3943739" cy="595035"/>
          </a:xfrm>
          <a:prstGeom prst="rect">
            <a:avLst/>
          </a:prstGeom>
          <a:solidFill>
            <a:srgbClr val="008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Constant Voltage</a:t>
            </a:r>
            <a:endParaRPr lang="en-GB" sz="3200" b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CE8DB-2210-548C-131C-840785778A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3233914" y="12961880"/>
            <a:ext cx="519373" cy="471924"/>
          </a:xfrm>
        </p:spPr>
        <p:txBody>
          <a:bodyPr/>
          <a:lstStyle/>
          <a:p>
            <a:fld id="{86CB4B4D-7CA3-9044-876B-883B54F8677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27705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25143BFF-329D-053E-9087-612D442E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748" y="2297432"/>
            <a:ext cx="5496038" cy="3751859"/>
          </a:xfrm>
          <a:prstGeom prst="rect">
            <a:avLst/>
          </a:prstGeom>
        </p:spPr>
      </p:pic>
      <p:pic>
        <p:nvPicPr>
          <p:cNvPr id="11" name="Picture 10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11546420-285D-6EEE-67A4-6C58D04F2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875" y="2393061"/>
            <a:ext cx="5474817" cy="3747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94260-1A3B-A2EF-3DBB-6DC16DE3D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31" y="6795757"/>
            <a:ext cx="3302584" cy="143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983684-91BF-B4C8-CA86-83F2769A0EB0}"/>
              </a:ext>
            </a:extLst>
          </p:cNvPr>
          <p:cNvSpPr txBox="1"/>
          <p:nvPr/>
        </p:nvSpPr>
        <p:spPr>
          <a:xfrm>
            <a:off x="8641936" y="6137473"/>
            <a:ext cx="698752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GB" sz="4000" b="0">
                <a:solidFill>
                  <a:srgbClr val="000000"/>
                </a:solidFill>
              </a:rPr>
              <a:t>1st order derivative approx.</a:t>
            </a:r>
            <a:endParaRPr lang="en-GB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D7133-E26A-3D1D-1F45-BE764821D716}"/>
              </a:ext>
            </a:extLst>
          </p:cNvPr>
          <p:cNvSpPr txBox="1"/>
          <p:nvPr/>
        </p:nvSpPr>
        <p:spPr>
          <a:xfrm>
            <a:off x="17493915" y="6134921"/>
            <a:ext cx="66896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GB" sz="4000" b="0">
                <a:solidFill>
                  <a:srgbClr val="000000"/>
                </a:solidFill>
              </a:rPr>
              <a:t>1D Gaussian filter</a:t>
            </a:r>
            <a:endParaRPr lang="en-GB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62D02-68CE-E661-4829-96C55B98C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9756" y="6852232"/>
            <a:ext cx="4974397" cy="1187585"/>
          </a:xfrm>
          <a:prstGeom prst="rect">
            <a:avLst/>
          </a:prstGeom>
        </p:spPr>
      </p:pic>
      <p:pic>
        <p:nvPicPr>
          <p:cNvPr id="4" name="Picture 3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410E4133-6C42-4C2F-86E4-DF7C38423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43" y="2508994"/>
            <a:ext cx="5478787" cy="3542056"/>
          </a:xfrm>
          <a:prstGeom prst="rect">
            <a:avLst/>
          </a:prstGeom>
        </p:spPr>
      </p:pic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81F2E67A-435F-81EA-6298-522EBC4AEAAE}"/>
              </a:ext>
            </a:extLst>
          </p:cNvPr>
          <p:cNvSpPr/>
          <p:nvPr/>
        </p:nvSpPr>
        <p:spPr>
          <a:xfrm>
            <a:off x="13635482" y="2951017"/>
            <a:ext cx="4860001" cy="1212781"/>
          </a:xfrm>
          <a:prstGeom prst="curvedDown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1328FE-0CDD-FDA0-9D75-FF5D053B65D4}"/>
              </a:ext>
            </a:extLst>
          </p:cNvPr>
          <p:cNvSpPr/>
          <p:nvPr/>
        </p:nvSpPr>
        <p:spPr>
          <a:xfrm>
            <a:off x="6890635" y="3633280"/>
            <a:ext cx="1516963" cy="874225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3" name="Picture 22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FC4A4289-B882-6E74-6A84-5ED0B3F9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61" y="8773631"/>
            <a:ext cx="7084434" cy="48818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A18240-29CC-3751-FC06-258A4D428812}"/>
              </a:ext>
            </a:extLst>
          </p:cNvPr>
          <p:cNvSpPr txBox="1"/>
          <p:nvPr/>
        </p:nvSpPr>
        <p:spPr>
          <a:xfrm>
            <a:off x="2307876" y="8211560"/>
            <a:ext cx="391897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b="0">
                <a:solidFill>
                  <a:srgbClr val="000000"/>
                </a:solidFill>
              </a:rPr>
              <a:t>Chosen features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DC68AA-3CAF-1A01-05AE-23A206AD63F7}"/>
              </a:ext>
            </a:extLst>
          </p:cNvPr>
          <p:cNvSpPr txBox="1"/>
          <p:nvPr/>
        </p:nvSpPr>
        <p:spPr>
          <a:xfrm>
            <a:off x="9723855" y="8214917"/>
            <a:ext cx="658912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b="0">
                <a:solidFill>
                  <a:srgbClr val="000000"/>
                </a:solidFill>
              </a:rPr>
              <a:t>Oxford Dataset Features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C3D380-89FD-2AEE-EF0F-7657EFE03141}"/>
              </a:ext>
            </a:extLst>
          </p:cNvPr>
          <p:cNvSpPr txBox="1"/>
          <p:nvPr/>
        </p:nvSpPr>
        <p:spPr>
          <a:xfrm>
            <a:off x="18476147" y="8653865"/>
            <a:ext cx="5782757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lvl="1" indent="0" algn="l"/>
            <a:endParaRPr lang="en-GB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GB">
                <a:solidFill>
                  <a:schemeClr val="tx1"/>
                </a:solidFill>
              </a:rPr>
              <a:t>Gaussian Process Models</a:t>
            </a:r>
          </a:p>
          <a:p>
            <a:pPr marL="457200" indent="-457200" algn="l">
              <a:buFont typeface="Arial"/>
              <a:buChar char="•"/>
            </a:pPr>
            <a:endParaRPr lang="en-GB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GB">
                <a:solidFill>
                  <a:schemeClr val="tx1"/>
                </a:solidFill>
              </a:rPr>
              <a:t>Kalman Filters</a:t>
            </a:r>
          </a:p>
          <a:p>
            <a:pPr marL="457200" indent="-457200" algn="l">
              <a:buFont typeface="Arial"/>
              <a:buChar char="•"/>
            </a:pPr>
            <a:endParaRPr lang="en-GB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GB">
                <a:solidFill>
                  <a:schemeClr val="tx1"/>
                </a:solidFill>
              </a:rPr>
              <a:t>SVM </a:t>
            </a:r>
          </a:p>
          <a:p>
            <a:pPr marL="457200" indent="-457200" algn="l">
              <a:buFont typeface="Arial"/>
              <a:buChar char="•"/>
            </a:pPr>
            <a:endParaRPr lang="en-GB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GB">
                <a:solidFill>
                  <a:schemeClr val="tx1"/>
                </a:solidFill>
              </a:rPr>
              <a:t>Deep Learning</a:t>
            </a:r>
          </a:p>
          <a:p>
            <a:pPr marL="457200" indent="-457200" algn="l">
              <a:buFont typeface="Arial"/>
              <a:buChar char="•"/>
            </a:pPr>
            <a:endParaRPr lang="en-GB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AEE9F-5C58-B95A-5F78-E29D72B284FD}"/>
              </a:ext>
            </a:extLst>
          </p:cNvPr>
          <p:cNvSpPr txBox="1"/>
          <p:nvPr/>
        </p:nvSpPr>
        <p:spPr>
          <a:xfrm>
            <a:off x="18929258" y="8222825"/>
            <a:ext cx="56028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b="0">
                <a:solidFill>
                  <a:srgbClr val="000000"/>
                </a:solidFill>
              </a:rPr>
              <a:t>In Literature?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CC7759-6D73-487E-3DC0-F5FC7CA70722}"/>
              </a:ext>
            </a:extLst>
          </p:cNvPr>
          <p:cNvSpPr/>
          <p:nvPr/>
        </p:nvSpPr>
        <p:spPr>
          <a:xfrm>
            <a:off x="18480798" y="9028579"/>
            <a:ext cx="5411797" cy="914399"/>
          </a:xfrm>
          <a:prstGeom prst="rect">
            <a:avLst/>
          </a:prstGeom>
          <a:noFill/>
          <a:ln w="57150" cap="flat">
            <a:solidFill>
              <a:srgbClr val="4BD43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8814A-C168-42DE-26AB-9722BFAB1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6929" y="8778382"/>
            <a:ext cx="7081871" cy="48857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5BA0E-AE50-B760-0FD2-03BF49D199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28</a:t>
            </a:fld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E98538-209B-18B7-FA2F-46A21294838D}"/>
              </a:ext>
            </a:extLst>
          </p:cNvPr>
          <p:cNvCxnSpPr/>
          <p:nvPr/>
        </p:nvCxnSpPr>
        <p:spPr>
          <a:xfrm flipV="1">
            <a:off x="4603046" y="9227603"/>
            <a:ext cx="725475" cy="445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936D42-BFD8-1708-CB54-6FB2543B449C}"/>
              </a:ext>
            </a:extLst>
          </p:cNvPr>
          <p:cNvSpPr txBox="1"/>
          <p:nvPr/>
        </p:nvSpPr>
        <p:spPr>
          <a:xfrm>
            <a:off x="3735406" y="9486156"/>
            <a:ext cx="13331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>
                <a:solidFill>
                  <a:srgbClr val="FF0000"/>
                </a:solidFill>
              </a:rPr>
              <a:t>Peak</a:t>
            </a:r>
            <a:endParaRPr lang="en-GB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AB35B8-E1F2-D327-FBB7-2A9ECC958201}"/>
              </a:ext>
            </a:extLst>
          </p:cNvPr>
          <p:cNvCxnSpPr/>
          <p:nvPr/>
        </p:nvCxnSpPr>
        <p:spPr>
          <a:xfrm>
            <a:off x="5430152" y="9139036"/>
            <a:ext cx="45343" cy="3760879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5D273D-A2BF-6FC0-4B73-10DC9CCE449A}"/>
              </a:ext>
            </a:extLst>
          </p:cNvPr>
          <p:cNvCxnSpPr>
            <a:cxnSpLocks/>
          </p:cNvCxnSpPr>
          <p:nvPr/>
        </p:nvCxnSpPr>
        <p:spPr>
          <a:xfrm flipV="1">
            <a:off x="1198236" y="9171854"/>
            <a:ext cx="4239492" cy="503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217067-426F-59B8-6846-B81B99E15284}"/>
              </a:ext>
            </a:extLst>
          </p:cNvPr>
          <p:cNvSpPr txBox="1"/>
          <p:nvPr/>
        </p:nvSpPr>
        <p:spPr>
          <a:xfrm>
            <a:off x="5785960" y="13171935"/>
            <a:ext cx="221482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rgbClr val="FF0000"/>
                </a:solidFill>
              </a:rPr>
              <a:t>Peak position</a:t>
            </a:r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CD03F0-74B3-3063-9A83-E79A4DF6DFFA}"/>
              </a:ext>
            </a:extLst>
          </p:cNvPr>
          <p:cNvCxnSpPr>
            <a:cxnSpLocks/>
          </p:cNvCxnSpPr>
          <p:nvPr/>
        </p:nvCxnSpPr>
        <p:spPr>
          <a:xfrm flipH="1" flipV="1">
            <a:off x="5492256" y="12968330"/>
            <a:ext cx="294723" cy="357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DCBD11-0EAF-6CF0-5DA0-CF39249C4155}"/>
              </a:ext>
            </a:extLst>
          </p:cNvPr>
          <p:cNvCxnSpPr>
            <a:cxnSpLocks/>
          </p:cNvCxnSpPr>
          <p:nvPr/>
        </p:nvCxnSpPr>
        <p:spPr>
          <a:xfrm flipV="1">
            <a:off x="333470" y="9215080"/>
            <a:ext cx="851425" cy="534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36E653-27C9-87B6-A32E-8B576011FA06}"/>
              </a:ext>
            </a:extLst>
          </p:cNvPr>
          <p:cNvSpPr txBox="1"/>
          <p:nvPr/>
        </p:nvSpPr>
        <p:spPr>
          <a:xfrm rot="16200000">
            <a:off x="-867145" y="10040427"/>
            <a:ext cx="221482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rgbClr val="FF0000"/>
                </a:solidFill>
              </a:rPr>
              <a:t>Peak value</a:t>
            </a:r>
            <a:endParaRPr lang="en-GB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E3FDF813-EA13-C33C-0B59-57B101064333}"/>
              </a:ext>
            </a:extLst>
          </p:cNvPr>
          <p:cNvSpPr txBox="1">
            <a:spLocks/>
          </p:cNvSpPr>
          <p:nvPr/>
        </p:nvSpPr>
        <p:spPr>
          <a:xfrm>
            <a:off x="1398053" y="787736"/>
            <a:ext cx="20354235" cy="167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Feature Selection</a:t>
            </a:r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B59EE8A2-B390-D85B-CA22-B98243A11401}"/>
              </a:ext>
            </a:extLst>
          </p:cNvPr>
          <p:cNvSpPr txBox="1">
            <a:spLocks/>
          </p:cNvSpPr>
          <p:nvPr/>
        </p:nvSpPr>
        <p:spPr>
          <a:xfrm>
            <a:off x="1407578" y="797261"/>
            <a:ext cx="20354235" cy="167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/>
              <a:t>Feature Selection</a:t>
            </a:r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7B444B-F306-7004-3CB1-CAF045040ADD}"/>
              </a:ext>
            </a:extLst>
          </p:cNvPr>
          <p:cNvSpPr txBox="1"/>
          <p:nvPr/>
        </p:nvSpPr>
        <p:spPr>
          <a:xfrm>
            <a:off x="1863078" y="6213133"/>
            <a:ext cx="41410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GB" sz="4000" b="0">
                <a:solidFill>
                  <a:srgbClr val="000000"/>
                </a:solidFill>
              </a:rPr>
              <a:t>Charging cycle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867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ABE7AA-8649-D795-F6D4-03EF95060427}"/>
              </a:ext>
            </a:extLst>
          </p:cNvPr>
          <p:cNvSpPr txBox="1"/>
          <p:nvPr/>
        </p:nvSpPr>
        <p:spPr>
          <a:xfrm>
            <a:off x="14235003" y="2395268"/>
            <a:ext cx="972784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GB" sz="4000" b="0">
                <a:solidFill>
                  <a:srgbClr val="000000"/>
                </a:solidFill>
              </a:rPr>
              <a:t>SE Covariance function - smoothness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FFAC7-99B2-8ACA-6E6E-285E69C8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8" y="3331386"/>
            <a:ext cx="11369155" cy="747831"/>
          </a:xfrm>
          <a:prstGeom prst="rect">
            <a:avLst/>
          </a:prstGeom>
        </p:spPr>
      </p:pic>
      <p:pic>
        <p:nvPicPr>
          <p:cNvPr id="10" name="Picture 9" descr="A close-up of a face&#10;&#10;Description automatically generated">
            <a:extLst>
              <a:ext uri="{FF2B5EF4-FFF2-40B4-BE49-F238E27FC236}">
                <a16:creationId xmlns:a16="http://schemas.microsoft.com/office/drawing/2014/main" id="{EFCC6E6B-F8EE-D38A-A78D-AA788EBA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6379" y="3158395"/>
            <a:ext cx="5278852" cy="1023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9B8AEF-05B8-7561-5678-6055D1EE3005}"/>
              </a:ext>
            </a:extLst>
          </p:cNvPr>
          <p:cNvSpPr txBox="1"/>
          <p:nvPr/>
        </p:nvSpPr>
        <p:spPr>
          <a:xfrm>
            <a:off x="421151" y="2442857"/>
            <a:ext cx="64742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GB" sz="4000" b="0">
                <a:solidFill>
                  <a:srgbClr val="000000"/>
                </a:solidFill>
              </a:rPr>
              <a:t>Gaussian Process model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B7E74E-EE91-BFB8-0560-64EBEC52723D}"/>
              </a:ext>
            </a:extLst>
          </p:cNvPr>
          <p:cNvSpPr txBox="1"/>
          <p:nvPr/>
        </p:nvSpPr>
        <p:spPr>
          <a:xfrm>
            <a:off x="2376136" y="4501195"/>
            <a:ext cx="187028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0">
                <a:solidFill>
                  <a:srgbClr val="000000"/>
                </a:solidFill>
              </a:rPr>
              <a:t>Oxford True</a:t>
            </a:r>
            <a:endParaRPr lang="en-US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3779EA-297D-36BF-D74D-BB55A9DD8C6C}"/>
              </a:ext>
            </a:extLst>
          </p:cNvPr>
          <p:cNvSpPr txBox="1"/>
          <p:nvPr/>
        </p:nvSpPr>
        <p:spPr>
          <a:xfrm>
            <a:off x="11211758" y="4501468"/>
            <a:ext cx="21900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0">
                <a:solidFill>
                  <a:srgbClr val="000000"/>
                </a:solidFill>
              </a:rPr>
              <a:t>Oxford Predicted</a:t>
            </a:r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CC59E5-ED0B-4D17-9768-45A01357C86E}"/>
              </a:ext>
            </a:extLst>
          </p:cNvPr>
          <p:cNvSpPr txBox="1"/>
          <p:nvPr/>
        </p:nvSpPr>
        <p:spPr>
          <a:xfrm>
            <a:off x="2351637" y="9121318"/>
            <a:ext cx="187028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0">
                <a:solidFill>
                  <a:srgbClr val="000000"/>
                </a:solidFill>
              </a:rPr>
              <a:t>NASA True</a:t>
            </a:r>
            <a:endParaRPr lang="en-US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C4EE0-377A-C520-5122-3846D996F4C9}"/>
              </a:ext>
            </a:extLst>
          </p:cNvPr>
          <p:cNvSpPr txBox="1"/>
          <p:nvPr/>
        </p:nvSpPr>
        <p:spPr>
          <a:xfrm>
            <a:off x="11309333" y="9250307"/>
            <a:ext cx="293601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0">
                <a:solidFill>
                  <a:srgbClr val="000000"/>
                </a:solidFill>
              </a:rPr>
              <a:t>NASA Predicted</a:t>
            </a:r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4222F1-07EA-46CD-8082-16848153985D}"/>
              </a:ext>
            </a:extLst>
          </p:cNvPr>
          <p:cNvSpPr txBox="1"/>
          <p:nvPr/>
        </p:nvSpPr>
        <p:spPr>
          <a:xfrm>
            <a:off x="19220642" y="4503323"/>
            <a:ext cx="265892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0">
                <a:solidFill>
                  <a:srgbClr val="000000"/>
                </a:solidFill>
              </a:rPr>
              <a:t>Oxford Mean Error</a:t>
            </a:r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E5AA9-7E7D-8EA7-D1A5-FE8CBCB87A68}"/>
              </a:ext>
            </a:extLst>
          </p:cNvPr>
          <p:cNvSpPr txBox="1"/>
          <p:nvPr/>
        </p:nvSpPr>
        <p:spPr>
          <a:xfrm>
            <a:off x="19221305" y="9257773"/>
            <a:ext cx="265892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0">
                <a:solidFill>
                  <a:srgbClr val="000000"/>
                </a:solidFill>
              </a:rPr>
              <a:t>NASA Mean Error</a:t>
            </a:r>
            <a:endParaRPr lang="en-US" sz="2000"/>
          </a:p>
        </p:txBody>
      </p:sp>
      <p:pic>
        <p:nvPicPr>
          <p:cNvPr id="9" name="Picture 8" descr="A colorful dots in the shape of a fish&#10;&#10;Description automatically generated">
            <a:extLst>
              <a:ext uri="{FF2B5EF4-FFF2-40B4-BE49-F238E27FC236}">
                <a16:creationId xmlns:a16="http://schemas.microsoft.com/office/drawing/2014/main" id="{FA8726D4-9E2C-EC05-AFC4-E2ED36FA7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55" y="9462627"/>
            <a:ext cx="6088250" cy="4234931"/>
          </a:xfrm>
          <a:prstGeom prst="rect">
            <a:avLst/>
          </a:prstGeom>
        </p:spPr>
      </p:pic>
      <p:pic>
        <p:nvPicPr>
          <p:cNvPr id="11" name="Picture 10" descr="A rainbow colored dots in a line&#10;&#10;Description automatically generated">
            <a:extLst>
              <a:ext uri="{FF2B5EF4-FFF2-40B4-BE49-F238E27FC236}">
                <a16:creationId xmlns:a16="http://schemas.microsoft.com/office/drawing/2014/main" id="{54E07A6F-7929-EBD2-E6E1-6EAEFC459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309" y="9537923"/>
            <a:ext cx="6088251" cy="4146766"/>
          </a:xfrm>
          <a:prstGeom prst="rect">
            <a:avLst/>
          </a:prstGeom>
        </p:spPr>
      </p:pic>
      <p:pic>
        <p:nvPicPr>
          <p:cNvPr id="13" name="Picture 12" descr="A rainbow colored dotted line&#10;&#10;Description automatically generated">
            <a:extLst>
              <a:ext uri="{FF2B5EF4-FFF2-40B4-BE49-F238E27FC236}">
                <a16:creationId xmlns:a16="http://schemas.microsoft.com/office/drawing/2014/main" id="{40B60F61-4679-BA8A-7AC0-12ABCE7FD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37" y="4909891"/>
            <a:ext cx="6088250" cy="4234930"/>
          </a:xfrm>
          <a:prstGeom prst="rect">
            <a:avLst/>
          </a:prstGeom>
        </p:spPr>
      </p:pic>
      <p:pic>
        <p:nvPicPr>
          <p:cNvPr id="14" name="Picture 13" descr="A rainbow colored dotted line&#10;&#10;Description automatically generated">
            <a:extLst>
              <a:ext uri="{FF2B5EF4-FFF2-40B4-BE49-F238E27FC236}">
                <a16:creationId xmlns:a16="http://schemas.microsoft.com/office/drawing/2014/main" id="{C15453A7-A771-27DA-09A2-0733F6828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3732" y="4909571"/>
            <a:ext cx="6101166" cy="4234932"/>
          </a:xfrm>
          <a:prstGeom prst="rect">
            <a:avLst/>
          </a:prstGeom>
        </p:spPr>
      </p:pic>
      <p:pic>
        <p:nvPicPr>
          <p:cNvPr id="15" name="Picture 14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D8A89EA7-9FDF-E362-7E93-A6D0DED335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64112" y="4937687"/>
            <a:ext cx="5946181" cy="4215817"/>
          </a:xfrm>
          <a:prstGeom prst="rect">
            <a:avLst/>
          </a:prstGeom>
        </p:spPr>
      </p:pic>
      <p:pic>
        <p:nvPicPr>
          <p:cNvPr id="27" name="Picture 26" descr="A graph with blue dots&#10;&#10;Description automatically generated">
            <a:extLst>
              <a:ext uri="{FF2B5EF4-FFF2-40B4-BE49-F238E27FC236}">
                <a16:creationId xmlns:a16="http://schemas.microsoft.com/office/drawing/2014/main" id="{3739C350-086E-56E3-7CC9-08C57C69E0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7803" y="9536792"/>
            <a:ext cx="5765369" cy="41178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AA115-B733-B7AF-3623-8C4384EBD5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29</a:t>
            </a:fld>
            <a:endParaRPr lang="en-GB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8AB1FEB7-6F7A-B1FA-CF57-DBCA041C4534}"/>
              </a:ext>
            </a:extLst>
          </p:cNvPr>
          <p:cNvSpPr txBox="1">
            <a:spLocks/>
          </p:cNvSpPr>
          <p:nvPr/>
        </p:nvSpPr>
        <p:spPr>
          <a:xfrm>
            <a:off x="1407578" y="797261"/>
            <a:ext cx="20354235" cy="167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/>
              <a:t>Model Validation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7340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F772D788-EBCD-8770-80A2-1587D635F36D}"/>
              </a:ext>
            </a:extLst>
          </p:cNvPr>
          <p:cNvSpPr txBox="1">
            <a:spLocks/>
          </p:cNvSpPr>
          <p:nvPr/>
        </p:nvSpPr>
        <p:spPr>
          <a:xfrm>
            <a:off x="1650999" y="634448"/>
            <a:ext cx="20354235" cy="167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Cell health assessment enables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25FB9-A3B3-7E2D-D905-157E990C4D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</a:t>
            </a:fld>
            <a:endParaRPr lang="en-GB"/>
          </a:p>
        </p:txBody>
      </p:sp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382D9F5D-D40B-F728-358E-2048D9F97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4"/>
          <a:stretch/>
        </p:blipFill>
        <p:spPr>
          <a:xfrm>
            <a:off x="13523418" y="14259608"/>
            <a:ext cx="18786815" cy="952154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C4D56B1-115B-1055-5CCB-861B3223D317}"/>
              </a:ext>
            </a:extLst>
          </p:cNvPr>
          <p:cNvGrpSpPr/>
          <p:nvPr/>
        </p:nvGrpSpPr>
        <p:grpSpPr>
          <a:xfrm>
            <a:off x="1675863" y="3797800"/>
            <a:ext cx="20972581" cy="8478958"/>
            <a:chOff x="1238519" y="3797800"/>
            <a:chExt cx="20972581" cy="847895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7C3FAAF-4A6D-2D09-4356-91C3B7A7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8519" y="3797800"/>
              <a:ext cx="20972581" cy="809284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4794AC-D4C0-9F3F-E6E4-5622B86E5E03}"/>
                </a:ext>
              </a:extLst>
            </p:cNvPr>
            <p:cNvSpPr/>
            <p:nvPr/>
          </p:nvSpPr>
          <p:spPr>
            <a:xfrm>
              <a:off x="8199548" y="3889420"/>
              <a:ext cx="4099169" cy="2203938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59D56C-1BB0-8864-8973-398D43990A77}"/>
                </a:ext>
              </a:extLst>
            </p:cNvPr>
            <p:cNvSpPr/>
            <p:nvPr/>
          </p:nvSpPr>
          <p:spPr>
            <a:xfrm>
              <a:off x="11504520" y="10072820"/>
              <a:ext cx="10664092" cy="2203938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23" name="Graphic 22" descr="Electric car with solid fill">
            <a:extLst>
              <a:ext uri="{FF2B5EF4-FFF2-40B4-BE49-F238E27FC236}">
                <a16:creationId xmlns:a16="http://schemas.microsoft.com/office/drawing/2014/main" id="{A028542D-5D21-7E9C-F987-6B93B3BAF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5617" y="9723550"/>
            <a:ext cx="1910861" cy="1910861"/>
          </a:xfrm>
          <a:prstGeom prst="rect">
            <a:avLst/>
          </a:prstGeom>
        </p:spPr>
      </p:pic>
      <p:pic>
        <p:nvPicPr>
          <p:cNvPr id="25" name="Graphic 24" descr="Renewable Energy with solid fill">
            <a:extLst>
              <a:ext uri="{FF2B5EF4-FFF2-40B4-BE49-F238E27FC236}">
                <a16:creationId xmlns:a16="http://schemas.microsoft.com/office/drawing/2014/main" id="{A771B83C-ADEC-B145-94AE-85F25D060D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51285" y="9781504"/>
            <a:ext cx="1832707" cy="1793630"/>
          </a:xfrm>
          <a:prstGeom prst="rect">
            <a:avLst/>
          </a:prstGeom>
        </p:spPr>
      </p:pic>
      <p:pic>
        <p:nvPicPr>
          <p:cNvPr id="26" name="Graphic 25" descr="Recycle with solid fill">
            <a:extLst>
              <a:ext uri="{FF2B5EF4-FFF2-40B4-BE49-F238E27FC236}">
                <a16:creationId xmlns:a16="http://schemas.microsoft.com/office/drawing/2014/main" id="{E1A3CF1F-70B8-A815-6BD4-0F8BC77C1E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06029" y="9791164"/>
            <a:ext cx="1774092" cy="1774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D5A21C-D311-2C9C-AF75-53386C715359}"/>
              </a:ext>
            </a:extLst>
          </p:cNvPr>
          <p:cNvSpPr txBox="1"/>
          <p:nvPr/>
        </p:nvSpPr>
        <p:spPr>
          <a:xfrm>
            <a:off x="8140080" y="4976191"/>
            <a:ext cx="50487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determine cell health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A4E2D7-3C55-1387-3313-E4586D8B4849}"/>
              </a:ext>
            </a:extLst>
          </p:cNvPr>
          <p:cNvSpPr/>
          <p:nvPr/>
        </p:nvSpPr>
        <p:spPr>
          <a:xfrm>
            <a:off x="2646069" y="10049814"/>
            <a:ext cx="4099169" cy="220393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0" name="Graphic 29" descr="Empty battery outline">
            <a:extLst>
              <a:ext uri="{FF2B5EF4-FFF2-40B4-BE49-F238E27FC236}">
                <a16:creationId xmlns:a16="http://schemas.microsoft.com/office/drawing/2014/main" id="{C84F4C72-A1FF-CEBD-9607-4EDE0F4E1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90211" y="9781504"/>
            <a:ext cx="1774092" cy="1774092"/>
          </a:xfrm>
          <a:prstGeom prst="rect">
            <a:avLst/>
          </a:prstGeom>
        </p:spPr>
      </p:pic>
      <p:pic>
        <p:nvPicPr>
          <p:cNvPr id="35" name="Picture 34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FB98CD5F-6840-45F9-9B74-FE8FB3300DB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67" y="6719552"/>
            <a:ext cx="4802149" cy="15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0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38F396D-9EDA-2C25-9C5A-3CF49EEE8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7" t="10795" r="4237" b="5042"/>
          <a:stretch/>
        </p:blipFill>
        <p:spPr>
          <a:xfrm>
            <a:off x="6997056" y="2560493"/>
            <a:ext cx="7077529" cy="5649470"/>
          </a:xfrm>
          <a:prstGeom prst="rect">
            <a:avLst/>
          </a:prstGeom>
        </p:spPr>
      </p:pic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A67D070-3FE9-2CA4-FB79-D0271206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62" y="4277411"/>
            <a:ext cx="6926677" cy="2208592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D51424D-45D0-7A24-34EB-5230012D2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61" y="9476584"/>
            <a:ext cx="6926677" cy="2940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8733D6-140C-04D1-8167-1BF3D9CA17DF}"/>
              </a:ext>
            </a:extLst>
          </p:cNvPr>
          <p:cNvSpPr txBox="1"/>
          <p:nvPr/>
        </p:nvSpPr>
        <p:spPr>
          <a:xfrm>
            <a:off x="15585684" y="2456184"/>
            <a:ext cx="8899102" cy="564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chemeClr val="tx1"/>
                </a:solidFill>
              </a:rPr>
              <a:t>ICA parameters</a:t>
            </a:r>
            <a:endParaRPr lang="en-US" sz="300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7F12E-81E5-EC03-3BB1-408A9CF86D17}"/>
              </a:ext>
            </a:extLst>
          </p:cNvPr>
          <p:cNvSpPr txBox="1"/>
          <p:nvPr/>
        </p:nvSpPr>
        <p:spPr>
          <a:xfrm>
            <a:off x="7510556" y="2452197"/>
            <a:ext cx="8899102" cy="564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chemeClr val="tx1"/>
                </a:solidFill>
              </a:rPr>
              <a:t>Feature selection</a:t>
            </a:r>
            <a:endParaRPr lang="en-US" sz="3001">
              <a:solidFill>
                <a:schemeClr val="tx1"/>
              </a:solidFill>
            </a:endParaRPr>
          </a:p>
        </p:txBody>
      </p:sp>
      <p:pic>
        <p:nvPicPr>
          <p:cNvPr id="14" name="Picture 13" descr="A graph of a line graph&#10;&#10;Description automatically generated">
            <a:extLst>
              <a:ext uri="{FF2B5EF4-FFF2-40B4-BE49-F238E27FC236}">
                <a16:creationId xmlns:a16="http://schemas.microsoft.com/office/drawing/2014/main" id="{EE2B2552-CE05-E682-0F58-7B8F6DE833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04" t="9383" r="8118" b="-247"/>
          <a:stretch/>
        </p:blipFill>
        <p:spPr>
          <a:xfrm>
            <a:off x="14290075" y="2974928"/>
            <a:ext cx="6156819" cy="48153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9ABD12-7345-D30B-624E-AFC6CB96F6FF}"/>
              </a:ext>
            </a:extLst>
          </p:cNvPr>
          <p:cNvSpPr txBox="1"/>
          <p:nvPr/>
        </p:nvSpPr>
        <p:spPr>
          <a:xfrm>
            <a:off x="7380973" y="10098435"/>
            <a:ext cx="581495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solidFill>
                  <a:schemeClr val="tx1"/>
                </a:solidFill>
              </a:rPr>
              <a:t>GP model training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3D09B-904A-BFD6-2832-083C9EEDBE67}"/>
              </a:ext>
            </a:extLst>
          </p:cNvPr>
          <p:cNvSpPr txBox="1"/>
          <p:nvPr/>
        </p:nvSpPr>
        <p:spPr>
          <a:xfrm>
            <a:off x="7382142" y="11513711"/>
            <a:ext cx="8899102" cy="564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1">
                <a:solidFill>
                  <a:schemeClr val="tx1"/>
                </a:solidFill>
              </a:rPr>
              <a:t>Error analysis</a:t>
            </a:r>
            <a:endParaRPr lang="en-US" sz="3001">
              <a:solidFill>
                <a:schemeClr val="tx1"/>
              </a:solidFill>
            </a:endParaRPr>
          </a:p>
        </p:txBody>
      </p:sp>
      <p:pic>
        <p:nvPicPr>
          <p:cNvPr id="21" name="Picture 20" descr="A graph with blue dots&#10;&#10;Description automatically generated">
            <a:extLst>
              <a:ext uri="{FF2B5EF4-FFF2-40B4-BE49-F238E27FC236}">
                <a16:creationId xmlns:a16="http://schemas.microsoft.com/office/drawing/2014/main" id="{DC2135F1-AC6B-6639-49CA-C08EF8330E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09" r="7401" b="-242"/>
          <a:stretch/>
        </p:blipFill>
        <p:spPr>
          <a:xfrm>
            <a:off x="10854284" y="8286855"/>
            <a:ext cx="6156644" cy="48274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913F1-F95E-835C-E561-DB48B90BDB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30</a:t>
            </a:fld>
            <a:endParaRPr lang="en-GB"/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5E92986D-74E1-2F0E-99A8-7D2AC684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0" y="952500"/>
            <a:ext cx="19982366" cy="1270000"/>
          </a:xfrm>
        </p:spPr>
        <p:txBody>
          <a:bodyPr>
            <a:normAutofit fontScale="90000"/>
          </a:bodyPr>
          <a:lstStyle/>
          <a:p>
            <a:r>
              <a:rPr lang="en-GB"/>
              <a:t>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400772393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23270-DA83-0210-FE2A-92B66C1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rgbClr val="363A32"/>
                </a:solidFill>
              </a:rPr>
              <a:t>Mobile app – technical considerations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CA65E-6702-7301-2D5C-F46C16EC1F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31</a:t>
            </a:fld>
            <a:endParaRPr lang="en-GB"/>
          </a:p>
        </p:txBody>
      </p:sp>
      <p:pic>
        <p:nvPicPr>
          <p:cNvPr id="8" name="Picture 7" descr="A close up of a cell phone&#10;&#10;Description automatically generated">
            <a:extLst>
              <a:ext uri="{FF2B5EF4-FFF2-40B4-BE49-F238E27FC236}">
                <a16:creationId xmlns:a16="http://schemas.microsoft.com/office/drawing/2014/main" id="{14010CB8-028A-1D1E-1A2C-C454F4826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22" y="4086520"/>
            <a:ext cx="5760000" cy="4801500"/>
          </a:xfrm>
          <a:prstGeom prst="rect">
            <a:avLst/>
          </a:prstGeom>
          <a:effectLst>
            <a:outerShdw blurRad="635000" dist="381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10" name="Picture 9" descr="A hand holding a cell phone&#10;&#10;Description automatically generated">
            <a:extLst>
              <a:ext uri="{FF2B5EF4-FFF2-40B4-BE49-F238E27FC236}">
                <a16:creationId xmlns:a16="http://schemas.microsoft.com/office/drawing/2014/main" id="{23A769C1-2BDF-D0E3-EB9C-D652602FD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00" y="4086520"/>
            <a:ext cx="5760000" cy="4801500"/>
          </a:xfrm>
          <a:prstGeom prst="rect">
            <a:avLst/>
          </a:prstGeom>
          <a:effectLst>
            <a:outerShdw blurRad="635000" dist="381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12" name="Picture 11" descr="A person sitting at a table working on a computer&#10;&#10;Description automatically generated">
            <a:extLst>
              <a:ext uri="{FF2B5EF4-FFF2-40B4-BE49-F238E27FC236}">
                <a16:creationId xmlns:a16="http://schemas.microsoft.com/office/drawing/2014/main" id="{E4085C6E-BD86-5E56-444D-6A52EC63B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078" y="4086520"/>
            <a:ext cx="5760000" cy="4801500"/>
          </a:xfrm>
          <a:prstGeom prst="rect">
            <a:avLst/>
          </a:prstGeom>
          <a:effectLst>
            <a:outerShdw blurRad="635000" dist="381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898D2543-A7F6-A318-D217-B649A4D20578}"/>
              </a:ext>
            </a:extLst>
          </p:cNvPr>
          <p:cNvSpPr txBox="1">
            <a:spLocks/>
          </p:cNvSpPr>
          <p:nvPr/>
        </p:nvSpPr>
        <p:spPr>
          <a:xfrm>
            <a:off x="2630922" y="9400880"/>
            <a:ext cx="5760000" cy="247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GB" sz="4800">
                <a:solidFill>
                  <a:srgbClr val="363A32"/>
                </a:solidFill>
              </a:rPr>
              <a:t>Cross-platform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A15C0B03-99F1-A261-FE19-693068C8ED71}"/>
              </a:ext>
            </a:extLst>
          </p:cNvPr>
          <p:cNvSpPr txBox="1">
            <a:spLocks/>
          </p:cNvSpPr>
          <p:nvPr/>
        </p:nvSpPr>
        <p:spPr>
          <a:xfrm>
            <a:off x="9312000" y="9400880"/>
            <a:ext cx="5760000" cy="247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GB" sz="4800">
                <a:solidFill>
                  <a:srgbClr val="363A32"/>
                </a:solidFill>
              </a:rPr>
              <a:t>Sub-$100 phones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3AA892FF-8358-D4FB-5FE4-CAB7A37997A3}"/>
              </a:ext>
            </a:extLst>
          </p:cNvPr>
          <p:cNvSpPr txBox="1">
            <a:spLocks/>
          </p:cNvSpPr>
          <p:nvPr/>
        </p:nvSpPr>
        <p:spPr>
          <a:xfrm>
            <a:off x="15993078" y="9400880"/>
            <a:ext cx="5760000" cy="247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GB" sz="4800">
                <a:solidFill>
                  <a:srgbClr val="363A32"/>
                </a:solidFill>
              </a:rPr>
              <a:t>Customisable</a:t>
            </a:r>
          </a:p>
        </p:txBody>
      </p:sp>
    </p:spTree>
    <p:extLst>
      <p:ext uri="{BB962C8B-B14F-4D97-AF65-F5344CB8AC3E}">
        <p14:creationId xmlns:p14="http://schemas.microsoft.com/office/powerpoint/2010/main" val="367729777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23270-DA83-0210-FE2A-92B66C1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rgbClr val="363A32"/>
                </a:solidFill>
              </a:rPr>
              <a:t>App – Navigation Drawer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12793-A9DB-E413-4367-0B80B4CE4E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32</a:t>
            </a:fld>
            <a:endParaRPr lang="en-GB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EBAAC2C0-F5F5-6B4B-EC71-58394BA0F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89" y="2900042"/>
            <a:ext cx="4893275" cy="10058400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27240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23270-DA83-0210-FE2A-92B66C1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rgbClr val="363A32"/>
                </a:solidFill>
              </a:rPr>
              <a:t>App – Available devices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12793-A9DB-E413-4367-0B80B4CE4E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33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8B5FB5-A5C2-67D3-19E9-0EC36C1F3AC0}"/>
              </a:ext>
            </a:extLst>
          </p:cNvPr>
          <p:cNvCxnSpPr>
            <a:cxnSpLocks/>
          </p:cNvCxnSpPr>
          <p:nvPr/>
        </p:nvCxnSpPr>
        <p:spPr>
          <a:xfrm>
            <a:off x="10943646" y="7929242"/>
            <a:ext cx="1033669" cy="0"/>
          </a:xfrm>
          <a:prstGeom prst="straightConnector1">
            <a:avLst/>
          </a:prstGeom>
          <a:noFill/>
          <a:ln w="76200" cap="flat">
            <a:solidFill>
              <a:srgbClr val="363A3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EBAAC2C0-F5F5-6B4B-EC71-58394BA0F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9" y="2900042"/>
            <a:ext cx="4893275" cy="10058400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1B2428AD-B989-B08C-98AB-39F80FC75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116" y="2900042"/>
            <a:ext cx="4893275" cy="10058400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131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65507E4F-1813-F4DF-F0FC-C5C464C4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8" y="2900042"/>
            <a:ext cx="4893275" cy="10058400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 descr="Screenshot of a phone screen with a battery icon&#10;&#10;Description automatically generated">
            <a:extLst>
              <a:ext uri="{FF2B5EF4-FFF2-40B4-BE49-F238E27FC236}">
                <a16:creationId xmlns:a16="http://schemas.microsoft.com/office/drawing/2014/main" id="{6277E090-53DF-B226-FF99-1752A2977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116" y="2900042"/>
            <a:ext cx="4893275" cy="10058400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A23270-DA83-0210-FE2A-92B66C1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rgbClr val="363A32"/>
                </a:solidFill>
              </a:rPr>
              <a:t>App – Active tests – In progress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12793-A9DB-E413-4367-0B80B4CE4E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34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8B5FB5-A5C2-67D3-19E9-0EC36C1F3AC0}"/>
              </a:ext>
            </a:extLst>
          </p:cNvPr>
          <p:cNvCxnSpPr>
            <a:cxnSpLocks/>
          </p:cNvCxnSpPr>
          <p:nvPr/>
        </p:nvCxnSpPr>
        <p:spPr>
          <a:xfrm>
            <a:off x="10943646" y="7929242"/>
            <a:ext cx="1033669" cy="0"/>
          </a:xfrm>
          <a:prstGeom prst="straightConnector1">
            <a:avLst/>
          </a:prstGeom>
          <a:noFill/>
          <a:ln w="76200" cap="flat">
            <a:solidFill>
              <a:srgbClr val="363A3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1751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4167A9-248B-56C8-60F2-6548E8097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116" y="2900042"/>
            <a:ext cx="4893275" cy="10058400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D9857FE0-F08E-474F-EB22-57698432C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9" y="2900042"/>
            <a:ext cx="4893275" cy="10058400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A23270-DA83-0210-FE2A-92B66C1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rgbClr val="363A32"/>
                </a:solidFill>
              </a:rPr>
              <a:t>App – Active tests – Done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12793-A9DB-E413-4367-0B80B4CE4E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35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8B5FB5-A5C2-67D3-19E9-0EC36C1F3AC0}"/>
              </a:ext>
            </a:extLst>
          </p:cNvPr>
          <p:cNvCxnSpPr>
            <a:cxnSpLocks/>
          </p:cNvCxnSpPr>
          <p:nvPr/>
        </p:nvCxnSpPr>
        <p:spPr>
          <a:xfrm>
            <a:off x="10943646" y="7929242"/>
            <a:ext cx="1033669" cy="0"/>
          </a:xfrm>
          <a:prstGeom prst="straightConnector1">
            <a:avLst/>
          </a:prstGeom>
          <a:noFill/>
          <a:ln w="76200" cap="flat">
            <a:solidFill>
              <a:srgbClr val="363A3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0364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8D62E6A2-0673-99ED-DA79-6E7A8788E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8" y="2900042"/>
            <a:ext cx="4893275" cy="10058400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D3ACE2-AC23-7596-E672-B1D207032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116" y="2900042"/>
            <a:ext cx="4893275" cy="10058400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A23270-DA83-0210-FE2A-92B66C1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rgbClr val="363A32"/>
                </a:solidFill>
              </a:rPr>
              <a:t>App – Past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12793-A9DB-E413-4367-0B80B4CE4E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36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8B5FB5-A5C2-67D3-19E9-0EC36C1F3AC0}"/>
              </a:ext>
            </a:extLst>
          </p:cNvPr>
          <p:cNvCxnSpPr>
            <a:cxnSpLocks/>
          </p:cNvCxnSpPr>
          <p:nvPr/>
        </p:nvCxnSpPr>
        <p:spPr>
          <a:xfrm>
            <a:off x="10943646" y="7929242"/>
            <a:ext cx="1033669" cy="0"/>
          </a:xfrm>
          <a:prstGeom prst="straightConnector1">
            <a:avLst/>
          </a:prstGeom>
          <a:noFill/>
          <a:ln w="76200" cap="flat">
            <a:solidFill>
              <a:srgbClr val="363A3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6119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C41AA0-D3FB-52DE-373E-BEB32E514F4B}"/>
              </a:ext>
            </a:extLst>
          </p:cNvPr>
          <p:cNvGrpSpPr/>
          <p:nvPr/>
        </p:nvGrpSpPr>
        <p:grpSpPr>
          <a:xfrm>
            <a:off x="886277" y="3154176"/>
            <a:ext cx="22579915" cy="6935755"/>
            <a:chOff x="886277" y="3154176"/>
            <a:chExt cx="22579915" cy="6935755"/>
          </a:xfrm>
        </p:grpSpPr>
        <p:pic>
          <p:nvPicPr>
            <p:cNvPr id="6" name="Picture 5" descr="A black rectangle with white text&#10;&#10;Description automatically generated">
              <a:extLst>
                <a:ext uri="{FF2B5EF4-FFF2-40B4-BE49-F238E27FC236}">
                  <a16:creationId xmlns:a16="http://schemas.microsoft.com/office/drawing/2014/main" id="{6979577C-40A5-7D85-F087-55684729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66" y="3154176"/>
              <a:ext cx="22078826" cy="69357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17537C-7508-049E-F889-6353A4478B4A}"/>
                </a:ext>
              </a:extLst>
            </p:cNvPr>
            <p:cNvSpPr/>
            <p:nvPr/>
          </p:nvSpPr>
          <p:spPr>
            <a:xfrm>
              <a:off x="2338551" y="4980831"/>
              <a:ext cx="19706897" cy="422515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D8BFC-D376-DFEF-4ED1-EDDE4898AB6B}"/>
                </a:ext>
              </a:extLst>
            </p:cNvPr>
            <p:cNvSpPr txBox="1"/>
            <p:nvPr/>
          </p:nvSpPr>
          <p:spPr>
            <a:xfrm>
              <a:off x="886277" y="4729212"/>
              <a:ext cx="22387034" cy="4257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60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OUTREACH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C425D-979B-E7FA-203E-F1B0418AC6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20950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23270-DA83-0210-FE2A-92B66C1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The website – technical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45C63-D0CA-C9E9-DF5A-FA66CD3614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52330" y="3081130"/>
            <a:ext cx="22044992" cy="3776870"/>
          </a:xfrm>
        </p:spPr>
        <p:txBody>
          <a:bodyPr>
            <a:normAutofit/>
          </a:bodyPr>
          <a:lstStyle/>
          <a:p>
            <a:pPr marL="852488" indent="-754063" algn="l">
              <a:lnSpc>
                <a:spcPct val="125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4600">
                <a:solidFill>
                  <a:srgbClr val="363A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look professional and include engaging visual elements</a:t>
            </a:r>
          </a:p>
          <a:p>
            <a:pPr marL="852488" indent="-754063" algn="l">
              <a:lnSpc>
                <a:spcPct val="125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4600">
                <a:solidFill>
                  <a:srgbClr val="363A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work on both mobile and desktop devices (i.e., responsive design)</a:t>
            </a:r>
          </a:p>
          <a:p>
            <a:pPr marL="852488" indent="-754063" algn="l">
              <a:lnSpc>
                <a:spcPct val="125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4600">
                <a:solidFill>
                  <a:srgbClr val="363A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be easy to edit by a non-professional software developer</a:t>
            </a:r>
          </a:p>
          <a:p>
            <a:pPr marL="852488" indent="-754063" algn="l"/>
            <a:endParaRPr lang="en-GB" sz="4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4672A9-A4E9-3E4F-55D9-76FCC78C59E1}"/>
              </a:ext>
            </a:extLst>
          </p:cNvPr>
          <p:cNvGrpSpPr/>
          <p:nvPr/>
        </p:nvGrpSpPr>
        <p:grpSpPr>
          <a:xfrm>
            <a:off x="1828283" y="7978028"/>
            <a:ext cx="20727436" cy="3844686"/>
            <a:chOff x="1828283" y="4935657"/>
            <a:chExt cx="20727436" cy="38446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B26874-D0EE-2A84-F226-B5A3E1441023}"/>
                </a:ext>
              </a:extLst>
            </p:cNvPr>
            <p:cNvGrpSpPr/>
            <p:nvPr/>
          </p:nvGrpSpPr>
          <p:grpSpPr>
            <a:xfrm>
              <a:off x="1828283" y="4935657"/>
              <a:ext cx="3452730" cy="3844686"/>
              <a:chOff x="688215" y="1495530"/>
              <a:chExt cx="1800000" cy="2004337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3AB7B9DC-A5AA-50E6-FC8D-F8AE9C392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48215" y="149553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B03309D-057B-E101-6693-BB369DD1AA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215" y="2743632"/>
                <a:ext cx="1800000" cy="75623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25000"/>
                  </a:lnSpc>
                </a:pPr>
                <a:r>
                  <a:rPr lang="en-US" sz="3000" b="0">
                    <a:solidFill>
                      <a:srgbClr val="363A3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Plain HTML, CSS,</a:t>
                </a:r>
                <a:br>
                  <a:rPr lang="en-US" sz="3000" b="0">
                    <a:solidFill>
                      <a:srgbClr val="363A3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lang="en-US" sz="3000" b="0">
                    <a:solidFill>
                      <a:srgbClr val="363A3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 JS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00B778-AF09-9F49-55A9-046AEC1AC91C}"/>
                </a:ext>
              </a:extLst>
            </p:cNvPr>
            <p:cNvGrpSpPr/>
            <p:nvPr/>
          </p:nvGrpSpPr>
          <p:grpSpPr>
            <a:xfrm>
              <a:off x="6146960" y="5108293"/>
              <a:ext cx="3452730" cy="3672048"/>
              <a:chOff x="3026254" y="1585530"/>
              <a:chExt cx="1800000" cy="1914337"/>
            </a:xfrm>
          </p:grpSpPr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84B0EC55-2DF8-2180-B5B1-16673BCFD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6254" y="2743632"/>
                <a:ext cx="1800000" cy="75623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25000"/>
                  </a:lnSpc>
                </a:pPr>
                <a:r>
                  <a:rPr lang="en-US" sz="3000" b="0">
                    <a:solidFill>
                      <a:srgbClr val="363A3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TypeScript</a:t>
                </a:r>
                <a:br>
                  <a:rPr lang="en-US" sz="3000" b="0">
                    <a:solidFill>
                      <a:srgbClr val="363A3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3000" b="0">
                    <a:solidFill>
                      <a:srgbClr val="363A3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and </a:t>
                </a:r>
                <a:r>
                  <a:rPr lang="en-US" sz="3000" b="0" err="1">
                    <a:solidFill>
                      <a:srgbClr val="363A3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Vite</a:t>
                </a:r>
                <a:endParaRPr lang="en-US" sz="3000" b="0">
                  <a:solidFill>
                    <a:srgbClr val="363A3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04F3BE69-F551-C2E4-EEFE-0E1F68334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6254" y="1585530"/>
                <a:ext cx="900000" cy="9000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433AB1-2502-B99B-9E8E-38A424AE3E2D}"/>
                </a:ext>
              </a:extLst>
            </p:cNvPr>
            <p:cNvGrpSpPr/>
            <p:nvPr/>
          </p:nvGrpSpPr>
          <p:grpSpPr>
            <a:xfrm>
              <a:off x="10465637" y="5046009"/>
              <a:ext cx="3452730" cy="3734332"/>
              <a:chOff x="4914293" y="1559060"/>
              <a:chExt cx="1800000" cy="1946807"/>
            </a:xfrm>
          </p:grpSpPr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00515642-55BE-CF5A-F71C-133770C130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4293" y="2749632"/>
                <a:ext cx="1800000" cy="75623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25000"/>
                  </a:lnSpc>
                </a:pPr>
                <a:r>
                  <a:rPr lang="en-US" sz="3000" b="0">
                    <a:solidFill>
                      <a:srgbClr val="363A3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React</a:t>
                </a:r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B2F219D1-E513-3FB0-8ED3-F7919736F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274293" y="1559060"/>
                <a:ext cx="1080000" cy="95294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7F509F-0A3E-084D-A69C-7FF5D906DFAA}"/>
                </a:ext>
              </a:extLst>
            </p:cNvPr>
            <p:cNvGrpSpPr/>
            <p:nvPr/>
          </p:nvGrpSpPr>
          <p:grpSpPr>
            <a:xfrm>
              <a:off x="14784314" y="5720874"/>
              <a:ext cx="3452730" cy="3059467"/>
              <a:chOff x="6802332" y="1904885"/>
              <a:chExt cx="1800000" cy="1594982"/>
            </a:xfrm>
          </p:grpSpPr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26E0857-B26C-CDDB-602E-3B7301653C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2332" y="2743632"/>
                <a:ext cx="1800000" cy="75623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25000"/>
                  </a:lnSpc>
                </a:pPr>
                <a:r>
                  <a:rPr lang="en-US" sz="3000" b="0" err="1">
                    <a:solidFill>
                      <a:srgbClr val="363A3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Next.JS</a:t>
                </a:r>
                <a:endParaRPr lang="en-US" sz="3000" b="0">
                  <a:solidFill>
                    <a:srgbClr val="363A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3C9BACFE-51F7-42E3-6E67-3844BEBA0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62332" y="1904885"/>
                <a:ext cx="1080000" cy="261291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7B65E2-F006-99AF-AC1C-C9E3B0BC4F5A}"/>
                </a:ext>
              </a:extLst>
            </p:cNvPr>
            <p:cNvGrpSpPr/>
            <p:nvPr/>
          </p:nvGrpSpPr>
          <p:grpSpPr>
            <a:xfrm>
              <a:off x="19102989" y="4955166"/>
              <a:ext cx="3452730" cy="3825175"/>
              <a:chOff x="8690371" y="1505701"/>
              <a:chExt cx="1800000" cy="1994166"/>
            </a:xfrm>
          </p:grpSpPr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8FC9087-0714-E70D-45DD-4A51ED55E6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0371" y="2743632"/>
                <a:ext cx="1800000" cy="75623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25000"/>
                  </a:lnSpc>
                </a:pPr>
                <a:r>
                  <a:rPr lang="en-US" sz="3000" b="0">
                    <a:solidFill>
                      <a:srgbClr val="363A3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Svelte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CB07C1BF-6855-F3EE-12EC-E94E4686C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0371" y="1505701"/>
                <a:ext cx="900000" cy="1006299"/>
              </a:xfrm>
              <a:prstGeom prst="rect">
                <a:avLst/>
              </a:prstGeom>
            </p:spPr>
          </p:pic>
        </p:grp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B2D249-BD6B-48A6-6323-C3EB0523CB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3249582" y="12949130"/>
            <a:ext cx="519373" cy="471924"/>
          </a:xfrm>
        </p:spPr>
        <p:txBody>
          <a:bodyPr/>
          <a:lstStyle/>
          <a:p>
            <a:fld id="{86CB4B4D-7CA3-9044-876B-883B54F8677D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9708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CFEBAD-B880-5934-E7D1-7251779C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222500"/>
            <a:ext cx="15271750" cy="113260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A23270-DA83-0210-FE2A-92B66C1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err="1">
                <a:solidFill>
                  <a:srgbClr val="363A32"/>
                </a:solidFill>
              </a:rPr>
              <a:t>LifetimeCambridge.co.uk</a:t>
            </a:r>
            <a:endParaRPr lang="en-GB">
              <a:solidFill>
                <a:srgbClr val="363A3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F84C1-01A0-FDFB-C05E-F2F9A48CED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6" descr="A qr code with a few squares&#10;&#10;Description automatically generated">
            <a:extLst>
              <a:ext uri="{FF2B5EF4-FFF2-40B4-BE49-F238E27FC236}">
                <a16:creationId xmlns:a16="http://schemas.microsoft.com/office/drawing/2014/main" id="{2CA340CC-4E66-593E-A435-C55F8AE9F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468" y="4075501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317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0329CAA-671A-E2E6-CDE3-BE3FC1A11549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450286" y="3061252"/>
            <a:ext cx="12827156" cy="9359348"/>
          </a:xfrm>
        </p:spPr>
        <p:txBody>
          <a:bodyPr/>
          <a:lstStyle/>
          <a:p>
            <a:endParaRPr lang="en-US"/>
          </a:p>
          <a:p>
            <a:endParaRPr lang="en-GB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772D788-EBCD-8770-80A2-1587D635F36D}"/>
              </a:ext>
            </a:extLst>
          </p:cNvPr>
          <p:cNvSpPr txBox="1">
            <a:spLocks/>
          </p:cNvSpPr>
          <p:nvPr/>
        </p:nvSpPr>
        <p:spPr>
          <a:xfrm>
            <a:off x="1650999" y="634448"/>
            <a:ext cx="20354235" cy="167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>
                <a:solidFill>
                  <a:schemeClr val="tx1"/>
                </a:solidFill>
              </a:rPr>
              <a:t>Circular Economy of EV batteries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D750E-340C-16B2-1ABA-D27D3FF49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02" y="4996542"/>
            <a:ext cx="8641362" cy="6481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14A1A-F904-D6A2-7109-2D41DE173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337" y="4996542"/>
            <a:ext cx="8641362" cy="64810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2850C6-BF68-2C42-47A1-881B674377E4}"/>
              </a:ext>
            </a:extLst>
          </p:cNvPr>
          <p:cNvSpPr txBox="1"/>
          <p:nvPr/>
        </p:nvSpPr>
        <p:spPr>
          <a:xfrm>
            <a:off x="3004302" y="11767939"/>
            <a:ext cx="806647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Image credit Joy </a:t>
            </a:r>
            <a:r>
              <a:rPr kumimoji="0" lang="en-US" sz="3000" b="0" i="1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Nyangweso</a:t>
            </a:r>
            <a:r>
              <a:rPr kumimoji="0" lang="en-US" sz="3000" b="0" i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WEEE Centre,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Nairobi, Kenya</a:t>
            </a:r>
            <a:endParaRPr kumimoji="0" lang="en-GB" sz="3000" b="0" i="1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E9546-F172-A58A-2167-DD912B437B1B}"/>
              </a:ext>
            </a:extLst>
          </p:cNvPr>
          <p:cNvSpPr txBox="1"/>
          <p:nvPr/>
        </p:nvSpPr>
        <p:spPr>
          <a:xfrm>
            <a:off x="12738337" y="11767939"/>
            <a:ext cx="864136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Image credit Joy </a:t>
            </a:r>
            <a:r>
              <a:rPr kumimoji="0" lang="en-US" sz="3000" b="0" i="1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Nyangweso</a:t>
            </a:r>
            <a:r>
              <a:rPr kumimoji="0" lang="en-US" sz="3000" b="0" i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WEEE Centre,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Nairobi, Kenya</a:t>
            </a:r>
            <a:endParaRPr kumimoji="0" lang="en-GB" sz="3000" b="0" i="1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4564B-66A9-C0D9-F734-96C830B18407}"/>
              </a:ext>
            </a:extLst>
          </p:cNvPr>
          <p:cNvSpPr txBox="1"/>
          <p:nvPr/>
        </p:nvSpPr>
        <p:spPr>
          <a:xfrm>
            <a:off x="3004301" y="3161765"/>
            <a:ext cx="18124870" cy="20108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000" b="0">
                <a:solidFill>
                  <a:schemeClr val="tx1"/>
                </a:solidFill>
              </a:rPr>
              <a:t>In markets with a </a:t>
            </a:r>
            <a:r>
              <a:rPr lang="en-US" sz="4000">
                <a:solidFill>
                  <a:schemeClr val="tx1"/>
                </a:solidFill>
              </a:rPr>
              <a:t>demand for less power-heavy applications, </a:t>
            </a:r>
            <a:r>
              <a:rPr lang="en-US" sz="4000" b="0">
                <a:solidFill>
                  <a:schemeClr val="tx1"/>
                </a:solidFill>
              </a:rPr>
              <a:t>battery </a:t>
            </a:r>
            <a:r>
              <a:rPr lang="en-US" sz="4000">
                <a:solidFill>
                  <a:schemeClr val="tx1"/>
                </a:solidFill>
              </a:rPr>
              <a:t>reuse</a:t>
            </a:r>
            <a:r>
              <a:rPr lang="en-US" sz="4000" b="0">
                <a:solidFill>
                  <a:schemeClr val="tx1"/>
                </a:solidFill>
              </a:rPr>
              <a:t> can provide the most </a:t>
            </a:r>
            <a:r>
              <a:rPr lang="en-US" sz="4000">
                <a:solidFill>
                  <a:schemeClr val="tx1"/>
                </a:solidFill>
              </a:rPr>
              <a:t>value</a:t>
            </a:r>
            <a:r>
              <a:rPr lang="en-US" sz="4000" b="0">
                <a:solidFill>
                  <a:schemeClr val="tx1"/>
                </a:solidFill>
              </a:rPr>
              <a:t>, compared to traditional recycling and disposal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25FB9-A3B3-7E2D-D905-157E990C4D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52893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23270-DA83-0210-FE2A-92B66C1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Open-Source Documentation</a:t>
            </a:r>
          </a:p>
        </p:txBody>
      </p:sp>
      <p:pic>
        <p:nvPicPr>
          <p:cNvPr id="4" name="Picture 3" descr="A close up of a pot&#10;&#10;Description automatically generated">
            <a:extLst>
              <a:ext uri="{FF2B5EF4-FFF2-40B4-BE49-F238E27FC236}">
                <a16:creationId xmlns:a16="http://schemas.microsoft.com/office/drawing/2014/main" id="{97D70D0F-5104-2C4D-B264-6B2D44539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481" y="4709883"/>
            <a:ext cx="6642101" cy="5648334"/>
          </a:xfrm>
          <a:prstGeom prst="rect">
            <a:avLst/>
          </a:prstGeom>
        </p:spPr>
      </p:pic>
      <p:pic>
        <p:nvPicPr>
          <p:cNvPr id="6" name="Picture 5" descr="A white box with black text&#10;&#10;Description automatically generated">
            <a:extLst>
              <a:ext uri="{FF2B5EF4-FFF2-40B4-BE49-F238E27FC236}">
                <a16:creationId xmlns:a16="http://schemas.microsoft.com/office/drawing/2014/main" id="{5EB1E344-268E-54CC-B6D2-81F00FFF7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02" y="4709883"/>
            <a:ext cx="7569034" cy="51878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DBF11-9414-AA21-5562-865971EF7F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E84F30-DD84-CFD4-6E3E-1457CB60B774}"/>
              </a:ext>
            </a:extLst>
          </p:cNvPr>
          <p:cNvSpPr/>
          <p:nvPr/>
        </p:nvSpPr>
        <p:spPr>
          <a:xfrm>
            <a:off x="9571731" y="2454485"/>
            <a:ext cx="3614880" cy="656590"/>
          </a:xfrm>
          <a:prstGeom prst="rect">
            <a:avLst/>
          </a:prstGeom>
          <a:solidFill>
            <a:srgbClr val="AFFF9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>
                <a:latin typeface="+mn-lt"/>
                <a:ea typeface="+mn-ea"/>
                <a:cs typeface="+mn-cs"/>
                <a:sym typeface="Helvetica Neue Medium"/>
              </a:rPr>
              <a:t>CERN-OHL-P</a:t>
            </a:r>
            <a:endParaRPr lang="en-GB" sz="320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99D8-EFAD-6968-8313-4B42B8DF952B}"/>
              </a:ext>
            </a:extLst>
          </p:cNvPr>
          <p:cNvSpPr txBox="1"/>
          <p:nvPr/>
        </p:nvSpPr>
        <p:spPr>
          <a:xfrm>
            <a:off x="18931725" y="3748597"/>
            <a:ext cx="3982453" cy="595035"/>
          </a:xfrm>
          <a:prstGeom prst="rect">
            <a:avLst/>
          </a:prstGeom>
          <a:solidFill>
            <a:srgbClr val="DFFFD9"/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Git</a:t>
            </a:r>
            <a:r>
              <a:rPr lang="en-GB" sz="3200">
                <a:solidFill>
                  <a:schemeClr val="tx1"/>
                </a:solidFill>
              </a:rPr>
              <a:t>Building</a:t>
            </a:r>
            <a:endParaRPr kumimoji="0" lang="en-GB" sz="32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872B6-2360-75D1-6478-DF8F228C88B6}"/>
              </a:ext>
            </a:extLst>
          </p:cNvPr>
          <p:cNvSpPr txBox="1"/>
          <p:nvPr/>
        </p:nvSpPr>
        <p:spPr>
          <a:xfrm>
            <a:off x="1129757" y="3748598"/>
            <a:ext cx="3982453" cy="595035"/>
          </a:xfrm>
          <a:prstGeom prst="rect">
            <a:avLst/>
          </a:prstGeom>
          <a:solidFill>
            <a:srgbClr val="DFFFD9"/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E88EA5-0E96-F72B-D049-82B1D56F2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299" y="4929924"/>
            <a:ext cx="7865962" cy="54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5688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E3196-3D75-F877-C37C-0958E6AA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093" y="952500"/>
            <a:ext cx="11875814" cy="1270000"/>
          </a:xfrm>
        </p:spPr>
        <p:txBody>
          <a:bodyPr>
            <a:normAutofit fontScale="90000"/>
          </a:bodyPr>
          <a:lstStyle/>
          <a:p>
            <a:r>
              <a:rPr lang="en-US"/>
              <a:t>Social media </a:t>
            </a:r>
          </a:p>
        </p:txBody>
      </p:sp>
      <p:pic>
        <p:nvPicPr>
          <p:cNvPr id="10" name="Picture 9" descr="Several batteries on a black background&#10;&#10;Description automatically generated">
            <a:extLst>
              <a:ext uri="{FF2B5EF4-FFF2-40B4-BE49-F238E27FC236}">
                <a16:creationId xmlns:a16="http://schemas.microsoft.com/office/drawing/2014/main" id="{454D404F-3B58-2ECD-5733-BA5A9FA70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1" y="4042737"/>
            <a:ext cx="8348458" cy="55353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5F6725-C0FB-A745-B9EA-CB4677EDF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3" y="9869808"/>
            <a:ext cx="8391966" cy="28129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BC26915-3C91-6F49-B89B-3045A73A7099}"/>
              </a:ext>
            </a:extLst>
          </p:cNvPr>
          <p:cNvGrpSpPr/>
          <p:nvPr/>
        </p:nvGrpSpPr>
        <p:grpSpPr>
          <a:xfrm>
            <a:off x="830190" y="2544899"/>
            <a:ext cx="5592129" cy="1069816"/>
            <a:chOff x="18791871" y="3502660"/>
            <a:chExt cx="5592129" cy="10698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1F3E7C-797E-E022-4A93-D010BCAF9D8F}"/>
                </a:ext>
              </a:extLst>
            </p:cNvPr>
            <p:cNvSpPr txBox="1"/>
            <p:nvPr/>
          </p:nvSpPr>
          <p:spPr>
            <a:xfrm>
              <a:off x="19720560" y="3782610"/>
              <a:ext cx="466344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rgbClr val="363A32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@lifetimecambridge</a:t>
              </a:r>
            </a:p>
          </p:txBody>
        </p:sp>
        <p:pic>
          <p:nvPicPr>
            <p:cNvPr id="18" name="Picture 4" descr="Instagram Logo [new] Vector Eps Free Download, Logo, - Instagram Logo ...">
              <a:extLst>
                <a:ext uri="{FF2B5EF4-FFF2-40B4-BE49-F238E27FC236}">
                  <a16:creationId xmlns:a16="http://schemas.microsoft.com/office/drawing/2014/main" id="{560380E4-6A98-ABB2-98E4-C70069B1E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1871" y="3502660"/>
              <a:ext cx="1071796" cy="1069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200D81-9360-CB47-98D2-8CDC41694A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41</a:t>
            </a:fld>
            <a:endParaRPr lang="en-GB"/>
          </a:p>
        </p:txBody>
      </p:sp>
      <p:pic>
        <p:nvPicPr>
          <p:cNvPr id="5" name="Picture 4" descr="A screenshot of a computer circuit board&#10;&#10;Description automatically generated">
            <a:extLst>
              <a:ext uri="{FF2B5EF4-FFF2-40B4-BE49-F238E27FC236}">
                <a16:creationId xmlns:a16="http://schemas.microsoft.com/office/drawing/2014/main" id="{5F79464A-918F-576C-5480-697FBA5E00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"/>
          <a:stretch/>
        </p:blipFill>
        <p:spPr>
          <a:xfrm>
            <a:off x="9084034" y="4407474"/>
            <a:ext cx="6890673" cy="79577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9E91C1-B676-1C0F-8221-CDA37A6AC99F}"/>
              </a:ext>
            </a:extLst>
          </p:cNvPr>
          <p:cNvGrpSpPr/>
          <p:nvPr/>
        </p:nvGrpSpPr>
        <p:grpSpPr>
          <a:xfrm>
            <a:off x="9541379" y="2694415"/>
            <a:ext cx="5301242" cy="1150620"/>
            <a:chOff x="10245747" y="2340933"/>
            <a:chExt cx="5301242" cy="11506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906A2A-CB43-143F-87CE-275CE2A17759}"/>
                </a:ext>
              </a:extLst>
            </p:cNvPr>
            <p:cNvSpPr txBox="1"/>
            <p:nvPr/>
          </p:nvSpPr>
          <p:spPr>
            <a:xfrm>
              <a:off x="10883549" y="2577383"/>
              <a:ext cx="466344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rgbClr val="363A32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@lifetimecamb</a:t>
              </a:r>
            </a:p>
          </p:txBody>
        </p:sp>
        <p:pic>
          <p:nvPicPr>
            <p:cNvPr id="9" name="Picture 2" descr="X Logo (Twitter | 02) - PNG Logo Vector Downloads (SVG, EPS)">
              <a:extLst>
                <a:ext uri="{FF2B5EF4-FFF2-40B4-BE49-F238E27FC236}">
                  <a16:creationId xmlns:a16="http://schemas.microsoft.com/office/drawing/2014/main" id="{25BEA1C4-456F-CF76-0896-9A6CEDE6F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5747" y="2340933"/>
              <a:ext cx="1534160" cy="115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FA24DA-18CB-033D-945F-470A37C858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5" b="13918"/>
          <a:stretch/>
        </p:blipFill>
        <p:spPr>
          <a:xfrm>
            <a:off x="17038194" y="4009414"/>
            <a:ext cx="5884151" cy="86733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3C8D6F8-B3DC-7E44-D4DB-470455B7F381}"/>
              </a:ext>
            </a:extLst>
          </p:cNvPr>
          <p:cNvGrpSpPr/>
          <p:nvPr/>
        </p:nvGrpSpPr>
        <p:grpSpPr>
          <a:xfrm>
            <a:off x="16842792" y="2647270"/>
            <a:ext cx="6711018" cy="1073067"/>
            <a:chOff x="9240563" y="2222500"/>
            <a:chExt cx="7860714" cy="1073067"/>
          </a:xfrm>
        </p:grpSpPr>
        <p:pic>
          <p:nvPicPr>
            <p:cNvPr id="14" name="Picture 13" descr="A blue and black logo&#10;&#10;Description automatically generated">
              <a:extLst>
                <a:ext uri="{FF2B5EF4-FFF2-40B4-BE49-F238E27FC236}">
                  <a16:creationId xmlns:a16="http://schemas.microsoft.com/office/drawing/2014/main" id="{F4AC47D2-0DF7-1E3D-0F9C-9CCF6A28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563" y="2222500"/>
              <a:ext cx="1363968" cy="9727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80760-06B9-8A6C-9A14-B1B1B7DCB706}"/>
                </a:ext>
              </a:extLst>
            </p:cNvPr>
            <p:cNvSpPr txBox="1"/>
            <p:nvPr/>
          </p:nvSpPr>
          <p:spPr>
            <a:xfrm>
              <a:off x="10386694" y="2269645"/>
              <a:ext cx="6714583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rgbClr val="363A32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  <a:hlinkClick r:id="rId10"/>
                </a:rPr>
                <a:t>https://www.linkedin.com/</a:t>
              </a: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rgbClr val="363A32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company/</a:t>
              </a:r>
              <a:r>
                <a:rPr kumimoji="0" lang="en-US" sz="3000" b="1" i="0" u="none" strike="noStrike" cap="none" spc="0" normalizeH="0" baseline="0" err="1">
                  <a:ln>
                    <a:noFill/>
                  </a:ln>
                  <a:solidFill>
                    <a:srgbClr val="363A32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lifetimecambridge</a:t>
              </a: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rgbClr val="363A32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47027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ectangular object with black lines&#10;&#10;Description automatically generated">
            <a:extLst>
              <a:ext uri="{FF2B5EF4-FFF2-40B4-BE49-F238E27FC236}">
                <a16:creationId xmlns:a16="http://schemas.microsoft.com/office/drawing/2014/main" id="{6423216E-9C95-0CDA-F979-CBDB1FBA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7652" y="-2989082"/>
            <a:ext cx="8396818" cy="214031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8EBE7C-D522-5CC2-802D-DC569078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312" y="828821"/>
            <a:ext cx="19982366" cy="1270000"/>
          </a:xfrm>
        </p:spPr>
        <p:txBody>
          <a:bodyPr>
            <a:normAutofit fontScale="90000"/>
          </a:bodyPr>
          <a:lstStyle/>
          <a:p>
            <a:r>
              <a:rPr lang="en-US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5A34C-00EA-E811-D617-A465C97001A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025362" y="5224498"/>
            <a:ext cx="4180114" cy="6016421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Single cell prototype</a:t>
            </a:r>
          </a:p>
          <a:p>
            <a:pPr algn="l"/>
            <a:endParaRPr lang="en-US" sz="3600"/>
          </a:p>
          <a:p>
            <a:pPr algn="l"/>
            <a:r>
              <a:rPr lang="en-US" sz="3600"/>
              <a:t>Device refinement</a:t>
            </a:r>
          </a:p>
          <a:p>
            <a:pPr algn="l"/>
            <a:endParaRPr lang="en-US" sz="3600"/>
          </a:p>
          <a:p>
            <a:pPr algn="l"/>
            <a:endParaRPr lang="en-US" sz="3600"/>
          </a:p>
          <a:p>
            <a:pPr algn="l"/>
            <a:endParaRPr lang="en-US" sz="3600"/>
          </a:p>
          <a:p>
            <a:pPr algn="l"/>
            <a:endParaRPr lang="en-US" sz="3600"/>
          </a:p>
          <a:p>
            <a:pPr algn="l"/>
            <a:endParaRPr lang="en-US" sz="3600"/>
          </a:p>
          <a:p>
            <a:pPr algn="l"/>
            <a:endParaRPr lang="en-US" sz="3600"/>
          </a:p>
          <a:p>
            <a:pPr algn="l"/>
            <a:endParaRPr lang="en-US" sz="3600"/>
          </a:p>
          <a:p>
            <a:pPr algn="l"/>
            <a:endParaRPr lang="en-US" sz="36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36BB66F-46FA-52AF-FC85-88CC3C817A2C}"/>
              </a:ext>
            </a:extLst>
          </p:cNvPr>
          <p:cNvSpPr txBox="1">
            <a:spLocks/>
          </p:cNvSpPr>
          <p:nvPr/>
        </p:nvSpPr>
        <p:spPr>
          <a:xfrm>
            <a:off x="7101735" y="5227841"/>
            <a:ext cx="3829501" cy="5676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hangingPunct="1"/>
            <a:endParaRPr lang="en-US" sz="360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2E0464D-7E10-8390-A046-9113CBF60C9E}"/>
              </a:ext>
            </a:extLst>
          </p:cNvPr>
          <p:cNvSpPr txBox="1">
            <a:spLocks/>
          </p:cNvSpPr>
          <p:nvPr/>
        </p:nvSpPr>
        <p:spPr>
          <a:xfrm>
            <a:off x="11827495" y="5227841"/>
            <a:ext cx="4287612" cy="628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685800" algn="l" hangingPunct="1">
              <a:buFont typeface="Arial" panose="020B0604020202020204" pitchFamily="34" charset="0"/>
              <a:buChar char="•"/>
            </a:pPr>
            <a:endParaRPr lang="en-US" sz="3600"/>
          </a:p>
          <a:p>
            <a:pPr algn="l" hangingPunct="1"/>
            <a:endParaRPr lang="en-US" sz="36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92FF80-1C40-4DEE-269D-12B09289ACDE}"/>
              </a:ext>
            </a:extLst>
          </p:cNvPr>
          <p:cNvSpPr txBox="1">
            <a:spLocks/>
          </p:cNvSpPr>
          <p:nvPr/>
        </p:nvSpPr>
        <p:spPr>
          <a:xfrm>
            <a:off x="16755082" y="5305046"/>
            <a:ext cx="4180114" cy="628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hangingPunct="1"/>
            <a:r>
              <a:rPr lang="en-US" sz="3600"/>
              <a:t>Policy discussions with KEBS</a:t>
            </a:r>
          </a:p>
          <a:p>
            <a:pPr algn="l" hangingPunct="1"/>
            <a:endParaRPr lang="en-US" sz="3600"/>
          </a:p>
          <a:p>
            <a:pPr algn="l" hangingPunct="1"/>
            <a:r>
              <a:rPr lang="en-US" sz="3600"/>
              <a:t>Development </a:t>
            </a:r>
            <a:r>
              <a:rPr lang="en-US" sz="3600" err="1"/>
              <a:t>i</a:t>
            </a:r>
            <a:r>
              <a:rPr lang="en-US" sz="3600"/>
              <a:t>-Teams</a:t>
            </a:r>
          </a:p>
          <a:p>
            <a:pPr algn="l" hangingPunct="1"/>
            <a:endParaRPr lang="en-US" sz="3600"/>
          </a:p>
          <a:p>
            <a:pPr algn="l" hangingPunct="1"/>
            <a:r>
              <a:rPr lang="en-US" sz="3600"/>
              <a:t>Co-creation workshops with collaborators in Kenya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54FE511-D635-ACC3-6865-2DCA62FF16D4}"/>
              </a:ext>
            </a:extLst>
          </p:cNvPr>
          <p:cNvSpPr txBox="1">
            <a:spLocks/>
          </p:cNvSpPr>
          <p:nvPr/>
        </p:nvSpPr>
        <p:spPr>
          <a:xfrm>
            <a:off x="2473492" y="3874394"/>
            <a:ext cx="3306822" cy="998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hangingPunct="1"/>
            <a:r>
              <a:rPr lang="en-US" sz="4800" b="1"/>
              <a:t>Hardware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C5884C-254C-980A-2DE7-A79204BDD4CC}"/>
              </a:ext>
            </a:extLst>
          </p:cNvPr>
          <p:cNvSpPr txBox="1">
            <a:spLocks/>
          </p:cNvSpPr>
          <p:nvPr/>
        </p:nvSpPr>
        <p:spPr>
          <a:xfrm>
            <a:off x="12426061" y="3808914"/>
            <a:ext cx="4451627" cy="998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hangingPunct="1"/>
            <a:r>
              <a:rPr lang="en-US" sz="4800" b="1"/>
              <a:t>Software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DDF5F20-A6A2-0226-91C0-ECC42144C30E}"/>
              </a:ext>
            </a:extLst>
          </p:cNvPr>
          <p:cNvSpPr txBox="1">
            <a:spLocks/>
          </p:cNvSpPr>
          <p:nvPr/>
        </p:nvSpPr>
        <p:spPr>
          <a:xfrm>
            <a:off x="17275836" y="3869809"/>
            <a:ext cx="3009377" cy="998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hangingPunct="1"/>
            <a:r>
              <a:rPr lang="en-US" sz="4800" b="1"/>
              <a:t>Outreach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99697-5DAA-28B3-1762-8CEEBB0D8A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42</a:t>
            </a:fld>
            <a:endParaRPr lang="en-GB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23002E2-CD33-5B53-AD02-FD439BF42DB4}"/>
              </a:ext>
            </a:extLst>
          </p:cNvPr>
          <p:cNvSpPr txBox="1">
            <a:spLocks/>
          </p:cNvSpPr>
          <p:nvPr/>
        </p:nvSpPr>
        <p:spPr>
          <a:xfrm>
            <a:off x="6926428" y="5224498"/>
            <a:ext cx="4180114" cy="601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hangingPunct="1"/>
            <a:endParaRPr lang="en-US" sz="3600"/>
          </a:p>
          <a:p>
            <a:pPr algn="l" hangingPunct="1"/>
            <a:endParaRPr lang="en-US" sz="3600"/>
          </a:p>
        </p:txBody>
      </p:sp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516AFCE3-0D97-EF23-51BD-7FB15494A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44" y="4901423"/>
            <a:ext cx="3181228" cy="6539193"/>
          </a:xfrm>
          <a:prstGeom prst="rect">
            <a:avLst/>
          </a:prstGeom>
          <a:effectLst>
            <a:outerShdw blurRad="635000" dist="38100" dir="5400000" sx="101000" sy="101000" algn="t" rotWithShape="0">
              <a:prstClr val="black">
                <a:alpha val="20000"/>
              </a:prstClr>
            </a:outerShdw>
          </a:effectLst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8F5E9A9-AC22-B51A-591B-9E81D41BBEFA}"/>
              </a:ext>
            </a:extLst>
          </p:cNvPr>
          <p:cNvSpPr txBox="1">
            <a:spLocks/>
          </p:cNvSpPr>
          <p:nvPr/>
        </p:nvSpPr>
        <p:spPr>
          <a:xfrm>
            <a:off x="11710640" y="5244151"/>
            <a:ext cx="4180114" cy="628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/>
            <a:r>
              <a:rPr lang="en-GB" sz="3600" b="0">
                <a:solidFill>
                  <a:schemeClr val="tx1"/>
                </a:solidFill>
              </a:rPr>
              <a:t>Improve model with our dataset</a:t>
            </a:r>
          </a:p>
          <a:p>
            <a:pPr algn="l"/>
            <a:endParaRPr lang="en-GB" sz="3600"/>
          </a:p>
          <a:p>
            <a:pPr algn="l"/>
            <a:r>
              <a:rPr lang="en-GB" sz="3600" b="0">
                <a:solidFill>
                  <a:schemeClr val="tx1"/>
                </a:solidFill>
              </a:rPr>
              <a:t>Further cultivate dataset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BF85E25-93AE-E0B0-796A-209430111FC1}"/>
              </a:ext>
            </a:extLst>
          </p:cNvPr>
          <p:cNvSpPr txBox="1">
            <a:spLocks/>
          </p:cNvSpPr>
          <p:nvPr/>
        </p:nvSpPr>
        <p:spPr>
          <a:xfrm>
            <a:off x="8417199" y="3808914"/>
            <a:ext cx="2975471" cy="998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chemeClr val="tx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125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hangingPunct="1"/>
            <a:r>
              <a:rPr lang="en-US" sz="4800" b="1"/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59046932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3D77925F-E9C2-6CEE-BC5C-DC5E298F3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1"/>
            <a:ext cx="24647456" cy="13861695"/>
          </a:xfrm>
          <a:prstGeom prst="rect">
            <a:avLst/>
          </a:prstGeom>
        </p:spPr>
      </p:pic>
      <p:pic>
        <p:nvPicPr>
          <p:cNvPr id="13" name="Picture Placeholder 12" descr="A black and white logo&#10;&#10;Description automatically generated">
            <a:extLst>
              <a:ext uri="{FF2B5EF4-FFF2-40B4-BE49-F238E27FC236}">
                <a16:creationId xmlns:a16="http://schemas.microsoft.com/office/drawing/2014/main" id="{1EC69A34-5382-CD24-105D-83DDA02F12C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10" r="-762"/>
          <a:stretch/>
        </p:blipFill>
        <p:spPr>
          <a:xfrm>
            <a:off x="0" y="12212930"/>
            <a:ext cx="4265834" cy="1101140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B65CF1-C2A5-7165-5D64-562DAFF84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20560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588C3-3026-E8F9-BD68-59C7FE46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281" y="839644"/>
            <a:ext cx="19982366" cy="1270000"/>
          </a:xfrm>
        </p:spPr>
        <p:txBody>
          <a:bodyPr>
            <a:normAutofit fontScale="90000"/>
          </a:bodyPr>
          <a:lstStyle/>
          <a:p>
            <a:r>
              <a:rPr lang="en-US"/>
              <a:t>Acknowledgements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E4A3C-08FA-61F2-F77E-EC780B31FFD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651000" y="2381066"/>
            <a:ext cx="21388929" cy="5727700"/>
          </a:xfrm>
        </p:spPr>
        <p:txBody>
          <a:bodyPr/>
          <a:lstStyle/>
          <a:p>
            <a:r>
              <a:rPr lang="en-US"/>
              <a:t>This project would not have been possible without the support and advice from: </a:t>
            </a:r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AD12B5-8DA9-55FF-A196-12FDDE433DC2}"/>
              </a:ext>
            </a:extLst>
          </p:cNvPr>
          <p:cNvGrpSpPr/>
          <p:nvPr/>
        </p:nvGrpSpPr>
        <p:grpSpPr>
          <a:xfrm>
            <a:off x="9590150" y="4764588"/>
            <a:ext cx="5203700" cy="2747338"/>
            <a:chOff x="9860048" y="3626619"/>
            <a:chExt cx="5203700" cy="27473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41C5BB-468F-A0F4-FCD7-1FFAA1E38CCF}"/>
                </a:ext>
              </a:extLst>
            </p:cNvPr>
            <p:cNvSpPr txBox="1"/>
            <p:nvPr/>
          </p:nvSpPr>
          <p:spPr>
            <a:xfrm>
              <a:off x="9860048" y="3626619"/>
              <a:ext cx="5203700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Lara Allen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Centre for Global Equality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24519F-F2BB-30CA-2DDA-03396BC7B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630" t="12454" r="10741" b="12454"/>
            <a:stretch/>
          </p:blipFill>
          <p:spPr>
            <a:xfrm>
              <a:off x="10388899" y="4525656"/>
              <a:ext cx="3946628" cy="184830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767D1B-026C-9784-4FF9-375C4162E744}"/>
              </a:ext>
            </a:extLst>
          </p:cNvPr>
          <p:cNvGrpSpPr/>
          <p:nvPr/>
        </p:nvGrpSpPr>
        <p:grpSpPr>
          <a:xfrm>
            <a:off x="1565962" y="5248403"/>
            <a:ext cx="5203700" cy="3248458"/>
            <a:chOff x="1706637" y="5072903"/>
            <a:chExt cx="5203700" cy="3248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9E3BA1-0F06-8EDF-832C-E0412E66B555}"/>
                </a:ext>
              </a:extLst>
            </p:cNvPr>
            <p:cNvSpPr txBox="1"/>
            <p:nvPr/>
          </p:nvSpPr>
          <p:spPr>
            <a:xfrm>
              <a:off x="1706637" y="5072903"/>
              <a:ext cx="520370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Sensor CDT administration</a:t>
              </a:r>
              <a:endParaRPr kumimoji="0" lang="en-GB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2" name="Picture 11" descr="A logo with colorful lines&#10;&#10;Description automatically generated">
              <a:extLst>
                <a:ext uri="{FF2B5EF4-FFF2-40B4-BE49-F238E27FC236}">
                  <a16:creationId xmlns:a16="http://schemas.microsoft.com/office/drawing/2014/main" id="{D5FEF2AE-C428-7498-1FFD-B7F199AD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353" y="5821729"/>
              <a:ext cx="2340268" cy="249963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F0DE5B-5A21-761A-C5B1-412A85A26FB1}"/>
              </a:ext>
            </a:extLst>
          </p:cNvPr>
          <p:cNvGrpSpPr/>
          <p:nvPr/>
        </p:nvGrpSpPr>
        <p:grpSpPr>
          <a:xfrm>
            <a:off x="8452550" y="8380188"/>
            <a:ext cx="7478897" cy="4456609"/>
            <a:chOff x="7844213" y="8276163"/>
            <a:chExt cx="7478897" cy="445660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6D7B4B-480A-B009-58FF-595BA7B56561}"/>
                </a:ext>
              </a:extLst>
            </p:cNvPr>
            <p:cNvGrpSpPr/>
            <p:nvPr/>
          </p:nvGrpSpPr>
          <p:grpSpPr>
            <a:xfrm>
              <a:off x="7844213" y="9275707"/>
              <a:ext cx="7478897" cy="3457065"/>
              <a:chOff x="6712266" y="9990237"/>
              <a:chExt cx="7478897" cy="3457065"/>
            </a:xfrm>
          </p:grpSpPr>
          <p:pic>
            <p:nvPicPr>
              <p:cNvPr id="14" name="Picture 12" descr="Tweets with replies by KEBS KENYA (@KEBS_ke) / X">
                <a:extLst>
                  <a:ext uri="{FF2B5EF4-FFF2-40B4-BE49-F238E27FC236}">
                    <a16:creationId xmlns:a16="http://schemas.microsoft.com/office/drawing/2014/main" id="{EE4D4183-0DF6-57C9-325F-81F324841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40635" y="11596774"/>
                <a:ext cx="1850528" cy="1850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8" descr="TryKe | LinkedIn">
                <a:extLst>
                  <a:ext uri="{FF2B5EF4-FFF2-40B4-BE49-F238E27FC236}">
                    <a16:creationId xmlns:a16="http://schemas.microsoft.com/office/drawing/2014/main" id="{E123F663-D87D-774F-1882-520979886F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58758" y="9990237"/>
                <a:ext cx="1470563" cy="1470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 descr="A black background with red and blue text&#10;&#10;Description automatically generated">
                <a:extLst>
                  <a:ext uri="{FF2B5EF4-FFF2-40B4-BE49-F238E27FC236}">
                    <a16:creationId xmlns:a16="http://schemas.microsoft.com/office/drawing/2014/main" id="{95488CA4-8019-26CB-B8D0-A7CD12EA3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266" y="11775391"/>
                <a:ext cx="5331099" cy="1441524"/>
              </a:xfrm>
              <a:prstGeom prst="rect">
                <a:avLst/>
              </a:prstGeom>
            </p:spPr>
          </p:pic>
          <p:pic>
            <p:nvPicPr>
              <p:cNvPr id="17" name="Picture 16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F23E51C1-AEA2-EA5F-AE8C-D7BCD5D15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2779" y="10333981"/>
                <a:ext cx="4410075" cy="1152525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A8A999-E953-0160-C46D-9A088548B0B5}"/>
                </a:ext>
              </a:extLst>
            </p:cNvPr>
            <p:cNvSpPr txBox="1"/>
            <p:nvPr/>
          </p:nvSpPr>
          <p:spPr>
            <a:xfrm>
              <a:off x="8143744" y="8276163"/>
              <a:ext cx="6954051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>
                  <a:solidFill>
                    <a:schemeClr val="tx1"/>
                  </a:solidFill>
                </a:rPr>
                <a:t>All o</a:t>
              </a: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ur collaborators and advisors, with special thanks to:</a:t>
              </a:r>
              <a:endParaRPr kumimoji="0" lang="en-GB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07D3E2-2D4F-7B52-8717-EDD500415DEA}"/>
              </a:ext>
            </a:extLst>
          </p:cNvPr>
          <p:cNvGrpSpPr/>
          <p:nvPr/>
        </p:nvGrpSpPr>
        <p:grpSpPr>
          <a:xfrm>
            <a:off x="583455" y="9652074"/>
            <a:ext cx="6954051" cy="2030179"/>
            <a:chOff x="108563" y="10496145"/>
            <a:chExt cx="6954051" cy="20301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52DDC5-88C4-D61D-A1C9-7CDD97A80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38" y="11244971"/>
              <a:ext cx="5133473" cy="128135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5E4B83-4309-54F0-502F-B2820EEBC696}"/>
                </a:ext>
              </a:extLst>
            </p:cNvPr>
            <p:cNvSpPr txBox="1"/>
            <p:nvPr/>
          </p:nvSpPr>
          <p:spPr>
            <a:xfrm>
              <a:off x="108563" y="10496145"/>
              <a:ext cx="69540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EPSRC</a:t>
              </a:r>
              <a:endParaRPr kumimoji="0" lang="en-GB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015B1-F9AD-02CF-7E47-6DF714678C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44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A0D076-5625-BCCF-63E7-CEE847227F98}"/>
              </a:ext>
            </a:extLst>
          </p:cNvPr>
          <p:cNvGrpSpPr/>
          <p:nvPr/>
        </p:nvGrpSpPr>
        <p:grpSpPr>
          <a:xfrm>
            <a:off x="16834168" y="4812085"/>
            <a:ext cx="7022033" cy="7136206"/>
            <a:chOff x="16834168" y="4450828"/>
            <a:chExt cx="7022033" cy="71362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B88DD7-70A6-CF93-96A5-ABC2197D25A4}"/>
                </a:ext>
              </a:extLst>
            </p:cNvPr>
            <p:cNvSpPr txBox="1"/>
            <p:nvPr/>
          </p:nvSpPr>
          <p:spPr>
            <a:xfrm>
              <a:off x="16834168" y="5824587"/>
              <a:ext cx="6954051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Svetlana </a:t>
              </a:r>
              <a:r>
                <a:rPr kumimoji="0" lang="en-US" sz="3000" b="1" i="0" u="none" strike="noStrike" cap="none" spc="0" normalizeH="0" baseline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Menkin</a:t>
              </a: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kumimoji="0" lang="en-US" sz="3000" b="1" i="0" u="none" strike="noStrike" cap="none" spc="0" normalizeH="0" baseline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Bachbut</a:t>
              </a: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>
                  <a:solidFill>
                    <a:schemeClr val="tx1"/>
                  </a:solidFill>
                </a:rPr>
                <a:t>Department of Chemistry</a:t>
              </a:r>
              <a:endParaRPr kumimoji="0" lang="en-GB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A96B51-76E0-C35C-92B1-ECA39FF629DE}"/>
                </a:ext>
              </a:extLst>
            </p:cNvPr>
            <p:cNvSpPr txBox="1"/>
            <p:nvPr/>
          </p:nvSpPr>
          <p:spPr>
            <a:xfrm>
              <a:off x="16834169" y="8580763"/>
              <a:ext cx="6954051" cy="1487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Adam </a:t>
              </a:r>
              <a:r>
                <a:rPr kumimoji="0" lang="en-US" sz="3000" b="1" i="0" u="none" strike="noStrike" cap="none" spc="0" normalizeH="0" baseline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Boies</a:t>
              </a: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&amp; </a:t>
              </a:r>
              <a:r>
                <a:rPr kumimoji="0" lang="en-US" sz="3000" b="1" i="0" u="none" strike="noStrike" cap="none" spc="0" normalizeH="0" baseline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Maurits</a:t>
              </a: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Houck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>
                  <a:solidFill>
                    <a:schemeClr val="tx1"/>
                  </a:solidFill>
                </a:rPr>
                <a:t>Energy Group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>
                  <a:solidFill>
                    <a:schemeClr val="tx1"/>
                  </a:solidFill>
                </a:rPr>
                <a:t>Department of Engineering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A59307-1CF2-E6B8-BBEA-D5409CE5F8A6}"/>
                </a:ext>
              </a:extLst>
            </p:cNvPr>
            <p:cNvSpPr txBox="1"/>
            <p:nvPr/>
          </p:nvSpPr>
          <p:spPr>
            <a:xfrm>
              <a:off x="16902150" y="7202675"/>
              <a:ext cx="6954051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Tijmen</a:t>
              </a:r>
              <a:r>
                <a:rPr kumimoji="0" lang="en-US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kumimoji="0" lang="en-US" sz="3000" b="1" i="0" u="none" strike="noStrike" cap="none" spc="0" normalizeH="0" baseline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Euser</a:t>
              </a: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>
                  <a:solidFill>
                    <a:schemeClr val="tx1"/>
                  </a:solidFill>
                </a:rPr>
                <a:t>Department of Physics</a:t>
              </a:r>
              <a:endParaRPr kumimoji="0" lang="en-GB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7" name="Picture 26" descr="Black letters on a white background&#10;&#10;Description automatically generated">
              <a:extLst>
                <a:ext uri="{FF2B5EF4-FFF2-40B4-BE49-F238E27FC236}">
                  <a16:creationId xmlns:a16="http://schemas.microsoft.com/office/drawing/2014/main" id="{B77DB81B-B0BF-39EE-DBA5-01817EA51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9750" y="10420516"/>
              <a:ext cx="5658853" cy="116651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491A67-302B-6AD3-63E8-A3999E61B3B0}"/>
                </a:ext>
              </a:extLst>
            </p:cNvPr>
            <p:cNvSpPr txBox="1"/>
            <p:nvPr/>
          </p:nvSpPr>
          <p:spPr>
            <a:xfrm>
              <a:off x="16844721" y="4450828"/>
              <a:ext cx="6954051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30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Mark Scudder &amp; Josh Easy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>
                  <a:solidFill>
                    <a:schemeClr val="tx1"/>
                  </a:solidFill>
                </a:rPr>
                <a:t>Makerspace</a:t>
              </a:r>
              <a:endParaRPr kumimoji="0" lang="en-GB" sz="3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0620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E77A6-7A05-0B20-7008-67D15A6F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References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54C96-7CE3-7BA3-5515-7613C5D7BB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650999" y="2828924"/>
            <a:ext cx="21388929" cy="9426575"/>
          </a:xfrm>
        </p:spPr>
        <p:txBody>
          <a:bodyPr>
            <a:normAutofit/>
          </a:bodyPr>
          <a:lstStyle/>
          <a:p>
            <a:pPr algn="l"/>
            <a:r>
              <a:rPr lang="en-GB" sz="2800" b="0" i="0">
                <a:effectLst/>
                <a:latin typeface="Segoe UI" panose="020B0502040204020203" pitchFamily="34" charset="0"/>
              </a:rPr>
              <a:t>Lithium ion battery recycling, CAS, 2022, Last accessed on 20 August 2022 at: https://www.cas.org/sites/default/files/documents/%7B653f1a27-cad6-41ad-b065-c6e0bfb38ebf%7D_CASGENENGWHP100560220101-LIB_Recycling-White-Paper.pdf</a:t>
            </a:r>
            <a:endParaRPr lang="en-GB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A8E06-EA32-973D-0C0C-1F63E60FE2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02861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4023-9833-C691-F9D5-AA2866E2FD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46</a:t>
            </a:fld>
            <a:r>
              <a:rPr lang="en-GB"/>
              <a:t> </a:t>
            </a:r>
          </a:p>
        </p:txBody>
      </p:sp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40BDE268-CE03-ABAC-7DB3-67771133F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4" t="9383" r="8118" b="-247"/>
          <a:stretch/>
        </p:blipFill>
        <p:spPr>
          <a:xfrm>
            <a:off x="2328447" y="1949646"/>
            <a:ext cx="11771555" cy="92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04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03FA767-2225-1C16-6ACD-B5418D2298D9}"/>
              </a:ext>
            </a:extLst>
          </p:cNvPr>
          <p:cNvSpPr txBox="1">
            <a:spLocks/>
          </p:cNvSpPr>
          <p:nvPr/>
        </p:nvSpPr>
        <p:spPr>
          <a:xfrm>
            <a:off x="939801" y="634448"/>
            <a:ext cx="21065434" cy="2277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fontScale="85000" lnSpcReduction="1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Aim: Testing equipment for cell health assessment in Low- and Middle-Income Countries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3BEBC43-F101-10D0-E58B-5773B5F59EED}"/>
              </a:ext>
            </a:extLst>
          </p:cNvPr>
          <p:cNvGrpSpPr/>
          <p:nvPr/>
        </p:nvGrpSpPr>
        <p:grpSpPr>
          <a:xfrm>
            <a:off x="2084755" y="3825537"/>
            <a:ext cx="7841437" cy="8522853"/>
            <a:chOff x="2084755" y="3825537"/>
            <a:chExt cx="7841437" cy="85228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1A0126-531C-865F-3657-432FA420A4FF}"/>
                </a:ext>
              </a:extLst>
            </p:cNvPr>
            <p:cNvSpPr txBox="1"/>
            <p:nvPr/>
          </p:nvSpPr>
          <p:spPr>
            <a:xfrm>
              <a:off x="2084755" y="3825537"/>
              <a:ext cx="7655167" cy="656590"/>
            </a:xfrm>
            <a:prstGeom prst="rect">
              <a:avLst/>
            </a:prstGeom>
            <a:solidFill>
              <a:srgbClr val="25252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Challenges</a:t>
              </a:r>
              <a:endParaRPr kumimoji="0" lang="en-GB" sz="3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F0E3E99-44F6-1C55-8298-2D38D4D9FAC5}"/>
                </a:ext>
              </a:extLst>
            </p:cNvPr>
            <p:cNvGrpSpPr/>
            <p:nvPr/>
          </p:nvGrpSpPr>
          <p:grpSpPr>
            <a:xfrm>
              <a:off x="2084755" y="4864372"/>
              <a:ext cx="7841437" cy="7484018"/>
              <a:chOff x="2084755" y="4864372"/>
              <a:chExt cx="7841437" cy="748401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9A98F0C-0382-3830-0053-930DA5F1606E}"/>
                  </a:ext>
                </a:extLst>
              </p:cNvPr>
              <p:cNvGrpSpPr/>
              <p:nvPr/>
            </p:nvGrpSpPr>
            <p:grpSpPr>
              <a:xfrm>
                <a:off x="2084755" y="4864372"/>
                <a:ext cx="7841437" cy="914400"/>
                <a:chOff x="2374530" y="4864372"/>
                <a:chExt cx="7841437" cy="914400"/>
              </a:xfrm>
            </p:grpSpPr>
            <p:pic>
              <p:nvPicPr>
                <p:cNvPr id="22" name="Graphic 21" descr="Mining tools with solid fill">
                  <a:extLst>
                    <a:ext uri="{FF2B5EF4-FFF2-40B4-BE49-F238E27FC236}">
                      <a16:creationId xmlns:a16="http://schemas.microsoft.com/office/drawing/2014/main" id="{45CE87B8-A2BE-210C-E31A-376CB83D6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4530" y="486437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9B05E8A-86FC-ACCC-D293-17E713F702E9}"/>
                    </a:ext>
                  </a:extLst>
                </p:cNvPr>
                <p:cNvSpPr txBox="1"/>
                <p:nvPr/>
              </p:nvSpPr>
              <p:spPr>
                <a:xfrm>
                  <a:off x="3674491" y="4999600"/>
                  <a:ext cx="6541476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3600">
                      <a:solidFill>
                        <a:schemeClr val="tx1"/>
                      </a:solidFill>
                    </a:rPr>
                    <a:t>Component</a:t>
                  </a:r>
                  <a:r>
                    <a:rPr kumimoji="0" lang="en-US" sz="360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 availability</a:t>
                  </a:r>
                  <a:endParaRPr kumimoji="0" lang="en-GB" sz="360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14A24D8-AD18-056B-D3E2-2D9AFEE972F0}"/>
                  </a:ext>
                </a:extLst>
              </p:cNvPr>
              <p:cNvGrpSpPr/>
              <p:nvPr/>
            </p:nvGrpSpPr>
            <p:grpSpPr>
              <a:xfrm>
                <a:off x="2084755" y="8817734"/>
                <a:ext cx="7392053" cy="914400"/>
                <a:chOff x="2374530" y="9571249"/>
                <a:chExt cx="7392053" cy="914400"/>
              </a:xfrm>
            </p:grpSpPr>
            <p:pic>
              <p:nvPicPr>
                <p:cNvPr id="26" name="Graphic 25" descr="Mining tools with solid fill">
                  <a:extLst>
                    <a:ext uri="{FF2B5EF4-FFF2-40B4-BE49-F238E27FC236}">
                      <a16:creationId xmlns:a16="http://schemas.microsoft.com/office/drawing/2014/main" id="{155AB15E-898D-1D87-BBA5-98C22DC5CA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4530" y="9571249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2CE07AC-5DD0-95FA-B809-0B2C77193323}"/>
                    </a:ext>
                  </a:extLst>
                </p:cNvPr>
                <p:cNvSpPr txBox="1"/>
                <p:nvPr/>
              </p:nvSpPr>
              <p:spPr>
                <a:xfrm>
                  <a:off x="3674491" y="9706477"/>
                  <a:ext cx="6092092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kumimoji="0" lang="en-US" sz="360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Government guidelines</a:t>
                  </a:r>
                  <a:endParaRPr kumimoji="0" lang="en-GB" sz="360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5F644F2-32BB-A578-BCE7-8CE5E1D5B929}"/>
                  </a:ext>
                </a:extLst>
              </p:cNvPr>
              <p:cNvGrpSpPr/>
              <p:nvPr/>
            </p:nvGrpSpPr>
            <p:grpSpPr>
              <a:xfrm>
                <a:off x="2084755" y="6182159"/>
                <a:ext cx="7372514" cy="914400"/>
                <a:chOff x="2374530" y="6117031"/>
                <a:chExt cx="7372514" cy="914400"/>
              </a:xfrm>
            </p:grpSpPr>
            <p:pic>
              <p:nvPicPr>
                <p:cNvPr id="24" name="Graphic 23" descr="Mining tools with solid fill">
                  <a:extLst>
                    <a:ext uri="{FF2B5EF4-FFF2-40B4-BE49-F238E27FC236}">
                      <a16:creationId xmlns:a16="http://schemas.microsoft.com/office/drawing/2014/main" id="{56B96390-2D4A-A346-0F77-6E1597AAA5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4530" y="611703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3168716-CEE4-8385-6C1B-8165F75330F3}"/>
                    </a:ext>
                  </a:extLst>
                </p:cNvPr>
                <p:cNvSpPr txBox="1"/>
                <p:nvPr/>
              </p:nvSpPr>
              <p:spPr>
                <a:xfrm>
                  <a:off x="3674491" y="6242600"/>
                  <a:ext cx="6072553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3600">
                      <a:solidFill>
                        <a:schemeClr val="tx1"/>
                      </a:solidFill>
                    </a:rPr>
                    <a:t>Diversity of battery types</a:t>
                  </a:r>
                  <a:endParaRPr kumimoji="0" lang="en-GB" sz="360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8D746DB-B7B4-806E-80F4-42CF1C925922}"/>
                  </a:ext>
                </a:extLst>
              </p:cNvPr>
              <p:cNvGrpSpPr/>
              <p:nvPr/>
            </p:nvGrpSpPr>
            <p:grpSpPr>
              <a:xfrm>
                <a:off x="2084755" y="7499946"/>
                <a:ext cx="4910668" cy="914400"/>
                <a:chOff x="2374530" y="7510815"/>
                <a:chExt cx="4910668" cy="914400"/>
              </a:xfrm>
            </p:grpSpPr>
            <p:pic>
              <p:nvPicPr>
                <p:cNvPr id="25" name="Graphic 24" descr="Mining tools with solid fill">
                  <a:extLst>
                    <a:ext uri="{FF2B5EF4-FFF2-40B4-BE49-F238E27FC236}">
                      <a16:creationId xmlns:a16="http://schemas.microsoft.com/office/drawing/2014/main" id="{53A07439-1DF6-1E14-DCAD-B7BDC8F06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4530" y="751081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FC395B7-614E-284A-E353-6858F35BF820}"/>
                    </a:ext>
                  </a:extLst>
                </p:cNvPr>
                <p:cNvSpPr txBox="1"/>
                <p:nvPr/>
              </p:nvSpPr>
              <p:spPr>
                <a:xfrm>
                  <a:off x="3674491" y="7636384"/>
                  <a:ext cx="3610707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3600">
                      <a:solidFill>
                        <a:schemeClr val="tx1"/>
                      </a:solidFill>
                    </a:rPr>
                    <a:t>Battery safety</a:t>
                  </a:r>
                  <a:endParaRPr lang="en-GB" sz="360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CAB7F68-09CC-EE2A-CC45-7CD3D99557DB}"/>
                  </a:ext>
                </a:extLst>
              </p:cNvPr>
              <p:cNvGrpSpPr/>
              <p:nvPr/>
            </p:nvGrpSpPr>
            <p:grpSpPr>
              <a:xfrm>
                <a:off x="2084755" y="10135521"/>
                <a:ext cx="4910668" cy="914400"/>
                <a:chOff x="2374530" y="10954609"/>
                <a:chExt cx="4910668" cy="914400"/>
              </a:xfrm>
            </p:grpSpPr>
            <p:pic>
              <p:nvPicPr>
                <p:cNvPr id="23" name="Graphic 22" descr="Mining tools with solid fill">
                  <a:extLst>
                    <a:ext uri="{FF2B5EF4-FFF2-40B4-BE49-F238E27FC236}">
                      <a16:creationId xmlns:a16="http://schemas.microsoft.com/office/drawing/2014/main" id="{EAFFFE08-CD40-FEDA-E6F3-0CD14EB1D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4530" y="10954609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545CEF-7C7B-5562-0E7D-501E1A728597}"/>
                    </a:ext>
                  </a:extLst>
                </p:cNvPr>
                <p:cNvSpPr txBox="1"/>
                <p:nvPr/>
              </p:nvSpPr>
              <p:spPr>
                <a:xfrm>
                  <a:off x="3674491" y="11089838"/>
                  <a:ext cx="3610707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3600">
                      <a:solidFill>
                        <a:schemeClr val="tx1"/>
                      </a:solidFill>
                    </a:rPr>
                    <a:t>Time efficiency</a:t>
                  </a:r>
                  <a:endParaRPr kumimoji="0" lang="en-GB" sz="3600" b="1" i="0" u="none" strike="noStrike" cap="none" spc="0" normalizeH="0" baseline="0" err="1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A148D9D-4001-1CAC-3DCF-AE63952D39DE}"/>
                  </a:ext>
                </a:extLst>
              </p:cNvPr>
              <p:cNvGrpSpPr/>
              <p:nvPr/>
            </p:nvGrpSpPr>
            <p:grpSpPr>
              <a:xfrm>
                <a:off x="2084755" y="11433990"/>
                <a:ext cx="7733865" cy="914400"/>
                <a:chOff x="2364871" y="12206722"/>
                <a:chExt cx="7733865" cy="914400"/>
              </a:xfrm>
            </p:grpSpPr>
            <p:pic>
              <p:nvPicPr>
                <p:cNvPr id="27" name="Graphic 26" descr="Mining tools with solid fill">
                  <a:extLst>
                    <a:ext uri="{FF2B5EF4-FFF2-40B4-BE49-F238E27FC236}">
                      <a16:creationId xmlns:a16="http://schemas.microsoft.com/office/drawing/2014/main" id="{41417A35-BE8C-E53D-9728-FE99CDBD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4871" y="1220672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68FBDC7-019A-383D-D4B1-80B221475C01}"/>
                    </a:ext>
                  </a:extLst>
                </p:cNvPr>
                <p:cNvSpPr txBox="1"/>
                <p:nvPr/>
              </p:nvSpPr>
              <p:spPr>
                <a:xfrm>
                  <a:off x="3674491" y="12332291"/>
                  <a:ext cx="6424245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3600">
                      <a:solidFill>
                        <a:schemeClr val="tx1"/>
                      </a:solidFill>
                    </a:rPr>
                    <a:t>Accuracy</a:t>
                  </a:r>
                  <a:endParaRPr kumimoji="0" lang="en-GB" sz="360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3E13C-0924-4D7B-47F5-7DB2C63B8D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</a:t>
            </a:fld>
            <a:endParaRPr lang="en-GB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8D43084-515B-6E8C-5163-B154D5FD715F}"/>
              </a:ext>
            </a:extLst>
          </p:cNvPr>
          <p:cNvGrpSpPr/>
          <p:nvPr/>
        </p:nvGrpSpPr>
        <p:grpSpPr>
          <a:xfrm>
            <a:off x="13392149" y="3603348"/>
            <a:ext cx="8680727" cy="8746133"/>
            <a:chOff x="13392149" y="3603348"/>
            <a:chExt cx="8680727" cy="87461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D25819-2302-60B5-03B1-13260030ADAE}"/>
                </a:ext>
              </a:extLst>
            </p:cNvPr>
            <p:cNvSpPr txBox="1"/>
            <p:nvPr/>
          </p:nvSpPr>
          <p:spPr>
            <a:xfrm>
              <a:off x="13722014" y="3825537"/>
              <a:ext cx="7645766" cy="656590"/>
            </a:xfrm>
            <a:prstGeom prst="rect">
              <a:avLst/>
            </a:prstGeom>
            <a:solidFill>
              <a:srgbClr val="4BD43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Requirements</a:t>
              </a:r>
              <a:endParaRPr kumimoji="0" lang="en-GB" sz="3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51585E9-2E37-FFF5-FC4C-05490FFE5475}"/>
                </a:ext>
              </a:extLst>
            </p:cNvPr>
            <p:cNvGrpSpPr/>
            <p:nvPr/>
          </p:nvGrpSpPr>
          <p:grpSpPr>
            <a:xfrm>
              <a:off x="13722014" y="5474831"/>
              <a:ext cx="8350862" cy="6255900"/>
              <a:chOff x="13848136" y="5335895"/>
              <a:chExt cx="8350862" cy="625590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02A3020-1734-41A5-B7DF-F42FEA6E0CCE}"/>
                  </a:ext>
                </a:extLst>
              </p:cNvPr>
              <p:cNvGrpSpPr/>
              <p:nvPr/>
            </p:nvGrpSpPr>
            <p:grpSpPr>
              <a:xfrm>
                <a:off x="13848136" y="5335895"/>
                <a:ext cx="8350862" cy="1210588"/>
                <a:chOff x="13183586" y="5366804"/>
                <a:chExt cx="8350862" cy="1210588"/>
              </a:xfrm>
            </p:grpSpPr>
            <p:pic>
              <p:nvPicPr>
                <p:cNvPr id="7" name="Graphic 6" descr="Checkmark with solid fill">
                  <a:extLst>
                    <a:ext uri="{FF2B5EF4-FFF2-40B4-BE49-F238E27FC236}">
                      <a16:creationId xmlns:a16="http://schemas.microsoft.com/office/drawing/2014/main" id="{157EED92-DF35-3D1A-4FC7-17F60C7C52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3586" y="5513623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BB7D521-9F4D-74C8-3C3E-DCB93CC1CA56}"/>
                    </a:ext>
                  </a:extLst>
                </p:cNvPr>
                <p:cNvSpPr txBox="1"/>
                <p:nvPr/>
              </p:nvSpPr>
              <p:spPr>
                <a:xfrm>
                  <a:off x="14471415" y="5366804"/>
                  <a:ext cx="7063033" cy="12105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kumimoji="0" lang="en-US" sz="360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Cost-effective</a:t>
                  </a:r>
                  <a:r>
                    <a:rPr lang="en-US" sz="3600">
                      <a:solidFill>
                        <a:schemeClr val="tx1"/>
                      </a:solidFill>
                    </a:rPr>
                    <a:t> and accessible materials</a:t>
                  </a:r>
                  <a:endParaRPr kumimoji="0" lang="en-GB" sz="360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E7CA020A-50A3-C3BE-B4E8-410B68B4CA47}"/>
                  </a:ext>
                </a:extLst>
              </p:cNvPr>
              <p:cNvGrpSpPr/>
              <p:nvPr/>
            </p:nvGrpSpPr>
            <p:grpSpPr>
              <a:xfrm>
                <a:off x="13848136" y="6891499"/>
                <a:ext cx="7402250" cy="914400"/>
                <a:chOff x="13183586" y="6870232"/>
                <a:chExt cx="7402250" cy="914400"/>
              </a:xfrm>
            </p:grpSpPr>
            <p:pic>
              <p:nvPicPr>
                <p:cNvPr id="8" name="Graphic 7" descr="Checkmark with solid fill">
                  <a:extLst>
                    <a:ext uri="{FF2B5EF4-FFF2-40B4-BE49-F238E27FC236}">
                      <a16:creationId xmlns:a16="http://schemas.microsoft.com/office/drawing/2014/main" id="{81570DDD-9F90-DDBE-FBA1-F67998D6FE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3586" y="687023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3B61B4E-95AF-60AA-F3F0-02566B85D2E0}"/>
                    </a:ext>
                  </a:extLst>
                </p:cNvPr>
                <p:cNvSpPr txBox="1"/>
                <p:nvPr/>
              </p:nvSpPr>
              <p:spPr>
                <a:xfrm>
                  <a:off x="14471415" y="7001596"/>
                  <a:ext cx="6114421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3600">
                      <a:solidFill>
                        <a:schemeClr val="tx1"/>
                      </a:solidFill>
                    </a:rPr>
                    <a:t>Open-source</a:t>
                  </a:r>
                  <a:endParaRPr kumimoji="0" lang="en-GB" sz="360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061361A-6A09-75EC-3F80-E1F0EE7A053B}"/>
                  </a:ext>
                </a:extLst>
              </p:cNvPr>
              <p:cNvGrpSpPr/>
              <p:nvPr/>
            </p:nvGrpSpPr>
            <p:grpSpPr>
              <a:xfrm>
                <a:off x="13848136" y="10677395"/>
                <a:ext cx="4898536" cy="914400"/>
                <a:chOff x="13183586" y="10708304"/>
                <a:chExt cx="4898536" cy="914400"/>
              </a:xfrm>
            </p:grpSpPr>
            <p:pic>
              <p:nvPicPr>
                <p:cNvPr id="15" name="Graphic 14" descr="Checkmark with solid fill">
                  <a:extLst>
                    <a:ext uri="{FF2B5EF4-FFF2-40B4-BE49-F238E27FC236}">
                      <a16:creationId xmlns:a16="http://schemas.microsoft.com/office/drawing/2014/main" id="{1F35BD2E-86A1-4CB8-E447-EA2B172533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3586" y="10708304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C4C5AC-8794-8D56-89DA-6B942F91A4DE}"/>
                    </a:ext>
                  </a:extLst>
                </p:cNvPr>
                <p:cNvSpPr txBox="1"/>
                <p:nvPr/>
              </p:nvSpPr>
              <p:spPr>
                <a:xfrm>
                  <a:off x="14471415" y="10831941"/>
                  <a:ext cx="3610707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360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Portable</a:t>
                  </a:r>
                  <a:endParaRPr kumimoji="0" lang="en-GB" sz="360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2CB5377-B4F3-F576-8AA4-8F44E9152B2F}"/>
                  </a:ext>
                </a:extLst>
              </p:cNvPr>
              <p:cNvGrpSpPr/>
              <p:nvPr/>
            </p:nvGrpSpPr>
            <p:grpSpPr>
              <a:xfrm>
                <a:off x="13848136" y="9415430"/>
                <a:ext cx="4898536" cy="914400"/>
                <a:chOff x="13183586" y="9408900"/>
                <a:chExt cx="4898536" cy="914400"/>
              </a:xfrm>
            </p:grpSpPr>
            <p:pic>
              <p:nvPicPr>
                <p:cNvPr id="10" name="Graphic 9" descr="Checkmark with solid fill">
                  <a:extLst>
                    <a:ext uri="{FF2B5EF4-FFF2-40B4-BE49-F238E27FC236}">
                      <a16:creationId xmlns:a16="http://schemas.microsoft.com/office/drawing/2014/main" id="{3E214562-68F4-42DC-27A1-F3067B9AA0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3586" y="94089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E39E8F9-E1AB-96A4-910F-3C39E62333AF}"/>
                    </a:ext>
                  </a:extLst>
                </p:cNvPr>
                <p:cNvSpPr txBox="1"/>
                <p:nvPr/>
              </p:nvSpPr>
              <p:spPr>
                <a:xfrm>
                  <a:off x="14471415" y="9540264"/>
                  <a:ext cx="3610707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360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User-friendly</a:t>
                  </a:r>
                  <a:endParaRPr kumimoji="0" lang="en-GB" sz="3600" b="1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7A1F4B98-3459-419C-3F88-2159C47A13C8}"/>
                  </a:ext>
                </a:extLst>
              </p:cNvPr>
              <p:cNvGrpSpPr/>
              <p:nvPr/>
            </p:nvGrpSpPr>
            <p:grpSpPr>
              <a:xfrm>
                <a:off x="13848136" y="8153464"/>
                <a:ext cx="4898536" cy="914400"/>
                <a:chOff x="13183586" y="8124950"/>
                <a:chExt cx="4898536" cy="914400"/>
              </a:xfrm>
            </p:grpSpPr>
            <p:pic>
              <p:nvPicPr>
                <p:cNvPr id="9" name="Graphic 8" descr="Checkmark with solid fill">
                  <a:extLst>
                    <a:ext uri="{FF2B5EF4-FFF2-40B4-BE49-F238E27FC236}">
                      <a16:creationId xmlns:a16="http://schemas.microsoft.com/office/drawing/2014/main" id="{54EED814-DD14-2069-2EA2-4C31B97C1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3586" y="812495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5018D06-7993-D736-5764-2773FAED5E7F}"/>
                    </a:ext>
                  </a:extLst>
                </p:cNvPr>
                <p:cNvSpPr txBox="1"/>
                <p:nvPr/>
              </p:nvSpPr>
              <p:spPr>
                <a:xfrm>
                  <a:off x="14471415" y="8256315"/>
                  <a:ext cx="3610707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3600">
                      <a:solidFill>
                        <a:schemeClr val="tx1"/>
                      </a:solidFill>
                    </a:rPr>
                    <a:t>Safe</a:t>
                  </a:r>
                  <a:endParaRPr lang="en-US"/>
                </a:p>
              </p:txBody>
            </p:sp>
          </p:grp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81BB74D-5C50-32FB-C929-45DC3676F0DA}"/>
                </a:ext>
              </a:extLst>
            </p:cNvPr>
            <p:cNvSpPr/>
            <p:nvPr/>
          </p:nvSpPr>
          <p:spPr>
            <a:xfrm>
              <a:off x="13392149" y="3603348"/>
              <a:ext cx="8350978" cy="8746133"/>
            </a:xfrm>
            <a:prstGeom prst="rect">
              <a:avLst/>
            </a:prstGeom>
            <a:noFill/>
            <a:ln w="571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60390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38087-1C62-92EC-B272-FEFA380534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6</a:t>
            </a:fld>
            <a:r>
              <a:rPr lang="en-GB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7876A-603A-7620-2A0F-6BE0BA29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Our approach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EC964E-BD5D-51D5-C5A4-1E78064A4120}"/>
              </a:ext>
            </a:extLst>
          </p:cNvPr>
          <p:cNvGrpSpPr/>
          <p:nvPr/>
        </p:nvGrpSpPr>
        <p:grpSpPr>
          <a:xfrm>
            <a:off x="2357359" y="5478672"/>
            <a:ext cx="19630086" cy="2052735"/>
            <a:chOff x="951427" y="5771345"/>
            <a:chExt cx="19630086" cy="205273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6C81FFC-0019-E461-7035-92A376551CFA}"/>
                </a:ext>
              </a:extLst>
            </p:cNvPr>
            <p:cNvGrpSpPr/>
            <p:nvPr/>
          </p:nvGrpSpPr>
          <p:grpSpPr>
            <a:xfrm>
              <a:off x="951427" y="5771345"/>
              <a:ext cx="6702324" cy="2052735"/>
              <a:chOff x="886277" y="3154176"/>
              <a:chExt cx="22579915" cy="6935755"/>
            </a:xfrm>
          </p:grpSpPr>
          <p:pic>
            <p:nvPicPr>
              <p:cNvPr id="36" name="Picture 35" descr="A black rectangle with white text&#10;&#10;Description automatically generated">
                <a:extLst>
                  <a:ext uri="{FF2B5EF4-FFF2-40B4-BE49-F238E27FC236}">
                    <a16:creationId xmlns:a16="http://schemas.microsoft.com/office/drawing/2014/main" id="{F1482DA1-2DC0-C8E8-8B15-919831C49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7366" y="3154176"/>
                <a:ext cx="22078826" cy="6935755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BCF024E-1308-B900-3D4C-AF702CAA432A}"/>
                  </a:ext>
                </a:extLst>
              </p:cNvPr>
              <p:cNvSpPr/>
              <p:nvPr/>
            </p:nvSpPr>
            <p:spPr>
              <a:xfrm>
                <a:off x="2338551" y="4980831"/>
                <a:ext cx="19706897" cy="422515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20EB57-58DD-2A62-D211-6A5E13A290D6}"/>
                  </a:ext>
                </a:extLst>
              </p:cNvPr>
              <p:cNvSpPr txBox="1"/>
              <p:nvPr/>
            </p:nvSpPr>
            <p:spPr>
              <a:xfrm>
                <a:off x="886277" y="5124813"/>
                <a:ext cx="22387035" cy="34663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>
                    <a:ln>
                      <a:noFill/>
                    </a:ln>
                    <a:solidFill>
                      <a:srgbClr val="252525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HARDWARE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F6A0F6-6242-E08A-E771-AA80FB21862B}"/>
                </a:ext>
              </a:extLst>
            </p:cNvPr>
            <p:cNvSpPr txBox="1"/>
            <p:nvPr/>
          </p:nvSpPr>
          <p:spPr>
            <a:xfrm>
              <a:off x="8770513" y="5916232"/>
              <a:ext cx="11811000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6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Capacity measurements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3600">
                  <a:solidFill>
                    <a:schemeClr val="tx1"/>
                  </a:solidFill>
                </a:rPr>
                <a:t>Charge and discharge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kumimoji="0" lang="en-US" sz="36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Cell cycling toolkit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8C9DE5-391D-9BAD-A29E-91D5552EC286}"/>
              </a:ext>
            </a:extLst>
          </p:cNvPr>
          <p:cNvGrpSpPr/>
          <p:nvPr/>
        </p:nvGrpSpPr>
        <p:grpSpPr>
          <a:xfrm>
            <a:off x="2367018" y="7590165"/>
            <a:ext cx="19601109" cy="2252346"/>
            <a:chOff x="1154269" y="7483204"/>
            <a:chExt cx="19601109" cy="225234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DFBD7E1-1B1F-0C80-EF78-50371444FEA3}"/>
                </a:ext>
              </a:extLst>
            </p:cNvPr>
            <p:cNvGrpSpPr/>
            <p:nvPr/>
          </p:nvGrpSpPr>
          <p:grpSpPr>
            <a:xfrm>
              <a:off x="1154269" y="7483204"/>
              <a:ext cx="6645072" cy="2252346"/>
              <a:chOff x="886277" y="3154176"/>
              <a:chExt cx="22579915" cy="6935755"/>
            </a:xfrm>
          </p:grpSpPr>
          <p:pic>
            <p:nvPicPr>
              <p:cNvPr id="45" name="Picture 44" descr="A black rectangle with white text&#10;&#10;Description automatically generated">
                <a:extLst>
                  <a:ext uri="{FF2B5EF4-FFF2-40B4-BE49-F238E27FC236}">
                    <a16:creationId xmlns:a16="http://schemas.microsoft.com/office/drawing/2014/main" id="{B1C311EA-68EC-E35F-7A09-091A6E02A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7366" y="3154176"/>
                <a:ext cx="22078826" cy="6935755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BD40D87-931A-A5BC-A3B0-354F09247A86}"/>
                  </a:ext>
                </a:extLst>
              </p:cNvPr>
              <p:cNvSpPr/>
              <p:nvPr/>
            </p:nvSpPr>
            <p:spPr>
              <a:xfrm>
                <a:off x="2338551" y="4980831"/>
                <a:ext cx="19706897" cy="422515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E7768F-6D78-E967-B607-84DE4D0A11F6}"/>
                  </a:ext>
                </a:extLst>
              </p:cNvPr>
              <p:cNvSpPr txBox="1"/>
              <p:nvPr/>
            </p:nvSpPr>
            <p:spPr>
              <a:xfrm>
                <a:off x="886277" y="5287975"/>
                <a:ext cx="22387035" cy="31400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>
                    <a:solidFill>
                      <a:srgbClr val="252525"/>
                    </a:solidFill>
                  </a:rPr>
                  <a:t>SOFTW</a:t>
                </a:r>
                <a:r>
                  <a:rPr kumimoji="0" lang="en-US" sz="6000" b="1" i="0" u="none" strike="noStrike" cap="none" spc="0" normalizeH="0" baseline="0">
                    <a:ln>
                      <a:noFill/>
                    </a:ln>
                    <a:solidFill>
                      <a:srgbClr val="252525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ARE</a:t>
                </a:r>
                <a:endParaRPr lang="en-US" sz="60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261361-1E23-D4AA-2E0A-94814C24672C}"/>
                </a:ext>
              </a:extLst>
            </p:cNvPr>
            <p:cNvSpPr txBox="1"/>
            <p:nvPr/>
          </p:nvSpPr>
          <p:spPr>
            <a:xfrm>
              <a:off x="8944378" y="7723598"/>
              <a:ext cx="11811000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3600">
                  <a:solidFill>
                    <a:schemeClr val="tx1"/>
                  </a:solidFill>
                </a:rPr>
                <a:t>Data-driven modelling approach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3600">
                  <a:solidFill>
                    <a:schemeClr val="tx1"/>
                  </a:solidFill>
                </a:rPr>
                <a:t>Incremental Capacity Analysis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3600">
                  <a:solidFill>
                    <a:schemeClr val="tx1"/>
                  </a:solidFill>
                </a:rPr>
                <a:t>D</a:t>
              </a:r>
              <a:r>
                <a:rPr kumimoji="0" lang="en-US" sz="36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ataset, software package </a:t>
              </a:r>
              <a:r>
                <a:rPr lang="en-US" sz="3600">
                  <a:solidFill>
                    <a:schemeClr val="tx1"/>
                  </a:solidFill>
                </a:rPr>
                <a:t>&amp; </a:t>
              </a:r>
              <a:r>
                <a:rPr kumimoji="0" lang="en-US" sz="36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app</a:t>
              </a:r>
              <a:endParaRPr kumimoji="0" lang="en-GB" sz="3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190C3E-0DEE-D046-D477-F23A50DE16D9}"/>
              </a:ext>
            </a:extLst>
          </p:cNvPr>
          <p:cNvGrpSpPr/>
          <p:nvPr/>
        </p:nvGrpSpPr>
        <p:grpSpPr>
          <a:xfrm>
            <a:off x="2328382" y="9894839"/>
            <a:ext cx="19678382" cy="2051140"/>
            <a:chOff x="1366770" y="5771345"/>
            <a:chExt cx="19678382" cy="20511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E0E6891-F593-C426-0E28-1C4CD4FA9674}"/>
                </a:ext>
              </a:extLst>
            </p:cNvPr>
            <p:cNvGrpSpPr/>
            <p:nvPr/>
          </p:nvGrpSpPr>
          <p:grpSpPr>
            <a:xfrm>
              <a:off x="1366770" y="5771345"/>
              <a:ext cx="6792839" cy="2051140"/>
              <a:chOff x="886277" y="3154176"/>
              <a:chExt cx="22579915" cy="6935755"/>
            </a:xfrm>
          </p:grpSpPr>
          <p:pic>
            <p:nvPicPr>
              <p:cNvPr id="50" name="Picture 49" descr="A black rectangle with white text&#10;&#10;Description automatically generated">
                <a:extLst>
                  <a:ext uri="{FF2B5EF4-FFF2-40B4-BE49-F238E27FC236}">
                    <a16:creationId xmlns:a16="http://schemas.microsoft.com/office/drawing/2014/main" id="{173DE0D8-915B-8F6E-0BAF-9D2AF0A21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7366" y="3154176"/>
                <a:ext cx="22078826" cy="6935755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977DBA6-41B4-A512-5B2F-B8CDDBE428D4}"/>
                  </a:ext>
                </a:extLst>
              </p:cNvPr>
              <p:cNvSpPr/>
              <p:nvPr/>
            </p:nvSpPr>
            <p:spPr>
              <a:xfrm>
                <a:off x="2338551" y="4980831"/>
                <a:ext cx="19706897" cy="422515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D65754-97AD-4576-9C52-EE9E00EC44C8}"/>
                  </a:ext>
                </a:extLst>
              </p:cNvPr>
              <p:cNvSpPr txBox="1"/>
              <p:nvPr/>
            </p:nvSpPr>
            <p:spPr>
              <a:xfrm>
                <a:off x="886277" y="5202324"/>
                <a:ext cx="22387035" cy="3311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>
                    <a:ln>
                      <a:noFill/>
                    </a:ln>
                    <a:solidFill>
                      <a:srgbClr val="252525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OUTREACH</a:t>
                </a:r>
                <a:endParaRPr lang="en-US" sz="60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9BD771-9748-B0D9-8E16-215ED744D657}"/>
                </a:ext>
              </a:extLst>
            </p:cNvPr>
            <p:cNvSpPr txBox="1"/>
            <p:nvPr/>
          </p:nvSpPr>
          <p:spPr>
            <a:xfrm>
              <a:off x="9234152" y="5906573"/>
              <a:ext cx="11811000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3600">
                  <a:solidFill>
                    <a:schemeClr val="tx1"/>
                  </a:solidFill>
                </a:rPr>
                <a:t>Education campaign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3600">
                  <a:solidFill>
                    <a:schemeClr val="tx1"/>
                  </a:solidFill>
                </a:rPr>
                <a:t>Open-source community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chemeClr val="tx1"/>
                  </a:solidFill>
                </a:rPr>
                <a:t>Co-creation workshops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1B55DA-F1F9-E1FE-94BC-317811D4780D}"/>
              </a:ext>
            </a:extLst>
          </p:cNvPr>
          <p:cNvGrpSpPr/>
          <p:nvPr/>
        </p:nvGrpSpPr>
        <p:grpSpPr>
          <a:xfrm>
            <a:off x="2357359" y="3347864"/>
            <a:ext cx="19630086" cy="2051141"/>
            <a:chOff x="1028700" y="2661097"/>
            <a:chExt cx="19630086" cy="20511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D18A1B-BE9D-4C2F-F29A-4CC167FC9560}"/>
                </a:ext>
              </a:extLst>
            </p:cNvPr>
            <p:cNvGrpSpPr/>
            <p:nvPr/>
          </p:nvGrpSpPr>
          <p:grpSpPr>
            <a:xfrm>
              <a:off x="1028700" y="2661097"/>
              <a:ext cx="6695146" cy="2051141"/>
              <a:chOff x="886277" y="3154176"/>
              <a:chExt cx="22579915" cy="6935755"/>
            </a:xfrm>
          </p:grpSpPr>
          <p:pic>
            <p:nvPicPr>
              <p:cNvPr id="9" name="Picture 8" descr="A black rectangle with white text&#10;&#10;Description automatically generated">
                <a:extLst>
                  <a:ext uri="{FF2B5EF4-FFF2-40B4-BE49-F238E27FC236}">
                    <a16:creationId xmlns:a16="http://schemas.microsoft.com/office/drawing/2014/main" id="{8AF3ED57-2A44-2290-CEE1-F266D0004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7366" y="3154176"/>
                <a:ext cx="22078826" cy="693575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DE9CE0-6363-7924-7BF2-D80AF91D2E1B}"/>
                  </a:ext>
                </a:extLst>
              </p:cNvPr>
              <p:cNvSpPr/>
              <p:nvPr/>
            </p:nvSpPr>
            <p:spPr>
              <a:xfrm>
                <a:off x="2338551" y="4980831"/>
                <a:ext cx="19706897" cy="422515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B2C74-D269-ADBE-72B6-7DF9172FDAA2}"/>
                  </a:ext>
                </a:extLst>
              </p:cNvPr>
              <p:cNvSpPr txBox="1"/>
              <p:nvPr/>
            </p:nvSpPr>
            <p:spPr>
              <a:xfrm>
                <a:off x="886277" y="5461703"/>
                <a:ext cx="22387034" cy="2792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600" b="1" i="0" u="none" strike="noStrike" cap="none" spc="0" normalizeH="0" baseline="0">
                    <a:ln>
                      <a:noFill/>
                    </a:ln>
                    <a:solidFill>
                      <a:srgbClr val="252525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MARKET RESEARCH</a:t>
                </a:r>
                <a:endParaRPr lang="en-US" sz="46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FD8B55-4AC0-EE05-3379-D811CC0884B9}"/>
                </a:ext>
              </a:extLst>
            </p:cNvPr>
            <p:cNvSpPr txBox="1"/>
            <p:nvPr/>
          </p:nvSpPr>
          <p:spPr>
            <a:xfrm>
              <a:off x="8847786" y="2796325"/>
              <a:ext cx="11811000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6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Industry</a:t>
              </a:r>
              <a:r>
                <a:rPr lang="en-US" sz="3600">
                  <a:solidFill>
                    <a:schemeClr val="tx1"/>
                  </a:solidFill>
                </a:rPr>
                <a:t> needs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600" b="1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End-users</a:t>
              </a:r>
            </a:p>
            <a:p>
              <a:pPr marL="45720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3600">
                  <a:solidFill>
                    <a:schemeClr val="tx1"/>
                  </a:solidFill>
                </a:rPr>
                <a:t>Impact</a:t>
              </a:r>
              <a:endParaRPr kumimoji="0" lang="en-GB" sz="3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270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38087-1C62-92EC-B272-FEFA380534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pPr/>
              <a:t>7</a:t>
            </a:fld>
            <a:r>
              <a:rPr lang="en-GB"/>
              <a:t>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C81FFC-0019-E461-7035-92A376551CFA}"/>
              </a:ext>
            </a:extLst>
          </p:cNvPr>
          <p:cNvGrpSpPr/>
          <p:nvPr/>
        </p:nvGrpSpPr>
        <p:grpSpPr>
          <a:xfrm>
            <a:off x="2357359" y="5478672"/>
            <a:ext cx="6702324" cy="2052735"/>
            <a:chOff x="886277" y="3154176"/>
            <a:chExt cx="22579915" cy="6935755"/>
          </a:xfrm>
        </p:grpSpPr>
        <p:pic>
          <p:nvPicPr>
            <p:cNvPr id="36" name="Picture 35" descr="A black rectangle with white text&#10;&#10;Description automatically generated">
              <a:extLst>
                <a:ext uri="{FF2B5EF4-FFF2-40B4-BE49-F238E27FC236}">
                  <a16:creationId xmlns:a16="http://schemas.microsoft.com/office/drawing/2014/main" id="{F1482DA1-2DC0-C8E8-8B15-919831C49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66" y="3154176"/>
              <a:ext cx="22078826" cy="693575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CF024E-1308-B900-3D4C-AF702CAA432A}"/>
                </a:ext>
              </a:extLst>
            </p:cNvPr>
            <p:cNvSpPr/>
            <p:nvPr/>
          </p:nvSpPr>
          <p:spPr>
            <a:xfrm>
              <a:off x="2338551" y="4980831"/>
              <a:ext cx="19706897" cy="422515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20EB57-58DD-2A62-D211-6A5E13A290D6}"/>
                </a:ext>
              </a:extLst>
            </p:cNvPr>
            <p:cNvSpPr txBox="1"/>
            <p:nvPr/>
          </p:nvSpPr>
          <p:spPr>
            <a:xfrm>
              <a:off x="886277" y="5124813"/>
              <a:ext cx="22387035" cy="3466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HARDWARE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FBD7E1-1B1F-0C80-EF78-50371444FEA3}"/>
              </a:ext>
            </a:extLst>
          </p:cNvPr>
          <p:cNvGrpSpPr/>
          <p:nvPr/>
        </p:nvGrpSpPr>
        <p:grpSpPr>
          <a:xfrm>
            <a:off x="2367018" y="7590165"/>
            <a:ext cx="6645072" cy="2252346"/>
            <a:chOff x="886277" y="3154176"/>
            <a:chExt cx="22579915" cy="6935755"/>
          </a:xfrm>
        </p:grpSpPr>
        <p:pic>
          <p:nvPicPr>
            <p:cNvPr id="45" name="Picture 44" descr="A black rectangle with white text&#10;&#10;Description automatically generated">
              <a:extLst>
                <a:ext uri="{FF2B5EF4-FFF2-40B4-BE49-F238E27FC236}">
                  <a16:creationId xmlns:a16="http://schemas.microsoft.com/office/drawing/2014/main" id="{B1C311EA-68EC-E35F-7A09-091A6E02A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66" y="3154176"/>
              <a:ext cx="22078826" cy="6935755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D40D87-931A-A5BC-A3B0-354F09247A86}"/>
                </a:ext>
              </a:extLst>
            </p:cNvPr>
            <p:cNvSpPr/>
            <p:nvPr/>
          </p:nvSpPr>
          <p:spPr>
            <a:xfrm>
              <a:off x="2338551" y="4980831"/>
              <a:ext cx="19706897" cy="422515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6E7768F-6D78-E967-B607-84DE4D0A11F6}"/>
                </a:ext>
              </a:extLst>
            </p:cNvPr>
            <p:cNvSpPr txBox="1"/>
            <p:nvPr/>
          </p:nvSpPr>
          <p:spPr>
            <a:xfrm>
              <a:off x="886277" y="5287975"/>
              <a:ext cx="22387035" cy="3140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>
                  <a:solidFill>
                    <a:srgbClr val="252525"/>
                  </a:solidFill>
                </a:rPr>
                <a:t>SOFTW</a:t>
              </a:r>
              <a:r>
                <a:rPr kumimoji="0" lang="en-US" sz="60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ARE</a:t>
              </a:r>
              <a:endParaRPr lang="en-US" sz="6000" b="1" i="0" u="none" strike="noStrike" cap="none" spc="0" normalizeH="0" baseline="0">
                <a:ln>
                  <a:noFill/>
                </a:ln>
                <a:solidFill>
                  <a:srgbClr val="252525"/>
                </a:solidFill>
                <a:effectLst/>
                <a:uFillTx/>
                <a:latin typeface="Helvetica Neue"/>
                <a:ea typeface="Helvetica Neue"/>
                <a:cs typeface="Helvetica Neue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E0E6891-F593-C426-0E28-1C4CD4FA9674}"/>
              </a:ext>
            </a:extLst>
          </p:cNvPr>
          <p:cNvGrpSpPr/>
          <p:nvPr/>
        </p:nvGrpSpPr>
        <p:grpSpPr>
          <a:xfrm>
            <a:off x="2328382" y="9894839"/>
            <a:ext cx="6792839" cy="2051140"/>
            <a:chOff x="886277" y="3154176"/>
            <a:chExt cx="22579915" cy="6935755"/>
          </a:xfrm>
        </p:grpSpPr>
        <p:pic>
          <p:nvPicPr>
            <p:cNvPr id="50" name="Picture 49" descr="A black rectangle with white text&#10;&#10;Description automatically generated">
              <a:extLst>
                <a:ext uri="{FF2B5EF4-FFF2-40B4-BE49-F238E27FC236}">
                  <a16:creationId xmlns:a16="http://schemas.microsoft.com/office/drawing/2014/main" id="{173DE0D8-915B-8F6E-0BAF-9D2AF0A2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66" y="3154176"/>
              <a:ext cx="22078826" cy="6935755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977DBA6-41B4-A512-5B2F-B8CDDBE428D4}"/>
                </a:ext>
              </a:extLst>
            </p:cNvPr>
            <p:cNvSpPr/>
            <p:nvPr/>
          </p:nvSpPr>
          <p:spPr>
            <a:xfrm>
              <a:off x="2338551" y="4980831"/>
              <a:ext cx="19706897" cy="422515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D65754-97AD-4576-9C52-EE9E00EC44C8}"/>
                </a:ext>
              </a:extLst>
            </p:cNvPr>
            <p:cNvSpPr txBox="1"/>
            <p:nvPr/>
          </p:nvSpPr>
          <p:spPr>
            <a:xfrm>
              <a:off x="886277" y="5202324"/>
              <a:ext cx="22387035" cy="3311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OUTREACH</a:t>
              </a:r>
              <a:endParaRPr lang="en-US" sz="6000" b="1" i="0" u="none" strike="noStrike" cap="none" spc="0" normalizeH="0" baseline="0">
                <a:ln>
                  <a:noFill/>
                </a:ln>
                <a:solidFill>
                  <a:srgbClr val="252525"/>
                </a:solidFill>
                <a:effectLst/>
                <a:uFillTx/>
                <a:latin typeface="Helvetica Neue"/>
                <a:ea typeface="Helvetica Neue"/>
                <a:cs typeface="Helvetica Neue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D18A1B-BE9D-4C2F-F29A-4CC167FC9560}"/>
              </a:ext>
            </a:extLst>
          </p:cNvPr>
          <p:cNvGrpSpPr/>
          <p:nvPr/>
        </p:nvGrpSpPr>
        <p:grpSpPr>
          <a:xfrm>
            <a:off x="2357359" y="3347864"/>
            <a:ext cx="6695146" cy="2051141"/>
            <a:chOff x="886277" y="3154176"/>
            <a:chExt cx="22579915" cy="6935755"/>
          </a:xfrm>
        </p:grpSpPr>
        <p:pic>
          <p:nvPicPr>
            <p:cNvPr id="9" name="Picture 8" descr="A black rectangle with white text&#10;&#10;Description automatically generated">
              <a:extLst>
                <a:ext uri="{FF2B5EF4-FFF2-40B4-BE49-F238E27FC236}">
                  <a16:creationId xmlns:a16="http://schemas.microsoft.com/office/drawing/2014/main" id="{8AF3ED57-2A44-2290-CEE1-F266D0004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66" y="3154176"/>
              <a:ext cx="22078826" cy="69357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DE9CE0-6363-7924-7BF2-D80AF91D2E1B}"/>
                </a:ext>
              </a:extLst>
            </p:cNvPr>
            <p:cNvSpPr/>
            <p:nvPr/>
          </p:nvSpPr>
          <p:spPr>
            <a:xfrm>
              <a:off x="2338551" y="4980831"/>
              <a:ext cx="19706897" cy="422515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2B2C74-D269-ADBE-72B6-7DF9172FDAA2}"/>
                </a:ext>
              </a:extLst>
            </p:cNvPr>
            <p:cNvSpPr txBox="1"/>
            <p:nvPr/>
          </p:nvSpPr>
          <p:spPr>
            <a:xfrm>
              <a:off x="886277" y="5461703"/>
              <a:ext cx="22387034" cy="2792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6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MARKET RESEARCH</a:t>
              </a:r>
              <a:endParaRPr lang="en-US" sz="4600" b="1" i="0" u="none" strike="noStrike" cap="none" spc="0" normalizeH="0" baseline="0">
                <a:ln>
                  <a:noFill/>
                </a:ln>
                <a:solidFill>
                  <a:srgbClr val="252525"/>
                </a:solidFill>
                <a:effectLst/>
                <a:uFillTx/>
                <a:latin typeface="Helvetica Neue"/>
                <a:ea typeface="Helvetica Neue"/>
                <a:cs typeface="Helvetica Neue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0844511-22DE-3BA3-6250-04957E3A5735}"/>
              </a:ext>
            </a:extLst>
          </p:cNvPr>
          <p:cNvSpPr/>
          <p:nvPr/>
        </p:nvSpPr>
        <p:spPr>
          <a:xfrm>
            <a:off x="10640525" y="3164"/>
            <a:ext cx="13871110" cy="13707414"/>
          </a:xfrm>
          <a:prstGeom prst="rect">
            <a:avLst/>
          </a:prstGeom>
          <a:solidFill>
            <a:srgbClr val="4BD43A"/>
          </a:solidFill>
          <a:ln w="12700" cap="flat">
            <a:solidFill>
              <a:srgbClr val="4BD43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5" name="Picture 1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1DEA193-17B5-2393-2D3D-4CD159B931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628" y="5233140"/>
            <a:ext cx="2431774" cy="2431774"/>
          </a:xfrm>
          <a:prstGeom prst="ellipse">
            <a:avLst/>
          </a:prstGeom>
        </p:spPr>
      </p:pic>
      <p:pic>
        <p:nvPicPr>
          <p:cNvPr id="17" name="Picture 1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D34445E-8C64-8576-D71B-B005219A0A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83" y="637408"/>
            <a:ext cx="2431774" cy="2431774"/>
          </a:xfrm>
          <a:prstGeom prst="ellipse">
            <a:avLst/>
          </a:prstGeom>
        </p:spPr>
      </p:pic>
      <p:pic>
        <p:nvPicPr>
          <p:cNvPr id="19" name="Picture 18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EB1A7B4A-09F0-9312-336C-0AD733E7592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75" b="11566"/>
          <a:stretch/>
        </p:blipFill>
        <p:spPr>
          <a:xfrm>
            <a:off x="20629499" y="5373760"/>
            <a:ext cx="2379142" cy="2431774"/>
          </a:xfrm>
          <a:prstGeom prst="ellipse">
            <a:avLst/>
          </a:prstGeom>
        </p:spPr>
      </p:pic>
      <p:pic>
        <p:nvPicPr>
          <p:cNvPr id="21" name="Picture 20" descr="A person with curly hair and white shirt&#10;&#10;Description automatically generated">
            <a:extLst>
              <a:ext uri="{FF2B5EF4-FFF2-40B4-BE49-F238E27FC236}">
                <a16:creationId xmlns:a16="http://schemas.microsoft.com/office/drawing/2014/main" id="{400229A4-FC78-349E-AFB1-D3D3431F89B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066" y="691496"/>
            <a:ext cx="2431774" cy="2431774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1C4F31-9141-D0AD-AE01-479DD1A6D1FF}"/>
              </a:ext>
            </a:extLst>
          </p:cNvPr>
          <p:cNvSpPr txBox="1"/>
          <p:nvPr/>
        </p:nvSpPr>
        <p:spPr>
          <a:xfrm>
            <a:off x="11462605" y="3284625"/>
            <a:ext cx="3640931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Eleni </a:t>
            </a:r>
            <a:r>
              <a:rPr kumimoji="0" lang="en-US" sz="28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Papafilippou</a:t>
            </a:r>
            <a:endParaRPr kumimoji="0" lang="en-US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>
                <a:solidFill>
                  <a:schemeClr val="tx1"/>
                </a:solidFill>
              </a:rPr>
              <a:t>Project Manager</a:t>
            </a:r>
            <a:endParaRPr kumimoji="0" lang="en-GB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4D658F6-F24E-2B6D-0FAF-098053665FF3}"/>
              </a:ext>
            </a:extLst>
          </p:cNvPr>
          <p:cNvCxnSpPr>
            <a:cxnSpLocks/>
          </p:cNvCxnSpPr>
          <p:nvPr/>
        </p:nvCxnSpPr>
        <p:spPr>
          <a:xfrm>
            <a:off x="11462605" y="3943897"/>
            <a:ext cx="364093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F756046-F724-5743-6422-A2C79D1DF840}"/>
              </a:ext>
            </a:extLst>
          </p:cNvPr>
          <p:cNvSpPr txBox="1"/>
          <p:nvPr/>
        </p:nvSpPr>
        <p:spPr>
          <a:xfrm>
            <a:off x="16032099" y="3284625"/>
            <a:ext cx="2734742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Melissa Watt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Project Deputy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C2F57A-978E-E617-A2CE-DAF70C49A0DD}"/>
              </a:ext>
            </a:extLst>
          </p:cNvPr>
          <p:cNvCxnSpPr>
            <a:cxnSpLocks/>
          </p:cNvCxnSpPr>
          <p:nvPr/>
        </p:nvCxnSpPr>
        <p:spPr>
          <a:xfrm>
            <a:off x="16032099" y="3943897"/>
            <a:ext cx="273474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B92D85-EDF9-9886-61B0-8D1D1BE3BBA8}"/>
              </a:ext>
            </a:extLst>
          </p:cNvPr>
          <p:cNvSpPr txBox="1"/>
          <p:nvPr/>
        </p:nvSpPr>
        <p:spPr>
          <a:xfrm>
            <a:off x="19835099" y="3069182"/>
            <a:ext cx="393412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Nicolas </a:t>
            </a:r>
            <a:r>
              <a:rPr kumimoji="0" lang="en-US" sz="28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Spiesshofer</a:t>
            </a:r>
            <a:endParaRPr kumimoji="0" lang="en-US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>
              <a:solidFill>
                <a:schemeClr val="tx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Project Office</a:t>
            </a:r>
            <a:endParaRPr kumimoji="0" lang="en-GB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BCF9A59-E8FE-44EF-B7CE-9E2D85B0C143}"/>
              </a:ext>
            </a:extLst>
          </p:cNvPr>
          <p:cNvCxnSpPr>
            <a:cxnSpLocks/>
          </p:cNvCxnSpPr>
          <p:nvPr/>
        </p:nvCxnSpPr>
        <p:spPr>
          <a:xfrm>
            <a:off x="19835099" y="3943897"/>
            <a:ext cx="39341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05E894B-1B6F-8722-485A-ADF73838880D}"/>
              </a:ext>
            </a:extLst>
          </p:cNvPr>
          <p:cNvSpPr txBox="1"/>
          <p:nvPr/>
        </p:nvSpPr>
        <p:spPr>
          <a:xfrm>
            <a:off x="11737470" y="7973850"/>
            <a:ext cx="2734742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>
                <a:solidFill>
                  <a:schemeClr val="tx1"/>
                </a:solidFill>
              </a:rPr>
              <a:t>Robert Petrie</a:t>
            </a:r>
            <a:endParaRPr kumimoji="0" lang="en-US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  <a:endParaRPr kumimoji="0" lang="en-GB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8C752F-A1A7-304A-4148-46BDE77187AC}"/>
              </a:ext>
            </a:extLst>
          </p:cNvPr>
          <p:cNvCxnSpPr>
            <a:cxnSpLocks/>
          </p:cNvCxnSpPr>
          <p:nvPr/>
        </p:nvCxnSpPr>
        <p:spPr>
          <a:xfrm>
            <a:off x="11737470" y="8695177"/>
            <a:ext cx="273474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A1C6C10-CD2D-4174-2530-E4443C184669}"/>
              </a:ext>
            </a:extLst>
          </p:cNvPr>
          <p:cNvSpPr txBox="1"/>
          <p:nvPr/>
        </p:nvSpPr>
        <p:spPr>
          <a:xfrm>
            <a:off x="15524426" y="7973850"/>
            <a:ext cx="3684178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Jieni</a:t>
            </a: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Wang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>
              <a:solidFill>
                <a:schemeClr val="tx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Hardware / Outreach</a:t>
            </a:r>
            <a:endParaRPr kumimoji="0" lang="en-GB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636EF4-7414-1199-56F3-81B3B929A4C1}"/>
              </a:ext>
            </a:extLst>
          </p:cNvPr>
          <p:cNvCxnSpPr>
            <a:cxnSpLocks/>
          </p:cNvCxnSpPr>
          <p:nvPr/>
        </p:nvCxnSpPr>
        <p:spPr>
          <a:xfrm>
            <a:off x="15524426" y="8695177"/>
            <a:ext cx="368417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FAE1596-C31C-7220-8A6B-0108F6438FCC}"/>
              </a:ext>
            </a:extLst>
          </p:cNvPr>
          <p:cNvSpPr txBox="1"/>
          <p:nvPr/>
        </p:nvSpPr>
        <p:spPr>
          <a:xfrm>
            <a:off x="20115882" y="7758407"/>
            <a:ext cx="336893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Jasper Ward-Berry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>
              <a:solidFill>
                <a:schemeClr val="tx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  <a:endParaRPr kumimoji="0" lang="en-GB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2C0C205-B812-4A18-4616-97F81AD96E89}"/>
              </a:ext>
            </a:extLst>
          </p:cNvPr>
          <p:cNvCxnSpPr>
            <a:cxnSpLocks/>
          </p:cNvCxnSpPr>
          <p:nvPr/>
        </p:nvCxnSpPr>
        <p:spPr>
          <a:xfrm>
            <a:off x="20115882" y="8695177"/>
            <a:ext cx="336893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1039197-9DF8-1B81-9C4C-8FAC5B4E9A14}"/>
              </a:ext>
            </a:extLst>
          </p:cNvPr>
          <p:cNvSpPr txBox="1"/>
          <p:nvPr/>
        </p:nvSpPr>
        <p:spPr>
          <a:xfrm>
            <a:off x="11462606" y="12233635"/>
            <a:ext cx="2734742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Tomas </a:t>
            </a:r>
            <a:r>
              <a:rPr kumimoji="0" lang="en-US" sz="28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Paulik</a:t>
            </a:r>
            <a:endParaRPr kumimoji="0" lang="en-US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>
              <a:solidFill>
                <a:schemeClr val="tx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Software</a:t>
            </a:r>
            <a:endParaRPr kumimoji="0" lang="en-GB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3ACDA45-494B-07D4-EA73-E6B6223D63AF}"/>
              </a:ext>
            </a:extLst>
          </p:cNvPr>
          <p:cNvCxnSpPr>
            <a:cxnSpLocks/>
          </p:cNvCxnSpPr>
          <p:nvPr/>
        </p:nvCxnSpPr>
        <p:spPr>
          <a:xfrm>
            <a:off x="11462606" y="12979894"/>
            <a:ext cx="273474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2EE8F23-B01D-F774-64D6-531F525CB727}"/>
              </a:ext>
            </a:extLst>
          </p:cNvPr>
          <p:cNvSpPr txBox="1"/>
          <p:nvPr/>
        </p:nvSpPr>
        <p:spPr>
          <a:xfrm>
            <a:off x="20373348" y="12233635"/>
            <a:ext cx="2734742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Alec Sargood</a:t>
            </a:r>
            <a:r>
              <a:rPr lang="en-US" sz="2800">
                <a:solidFill>
                  <a:schemeClr val="tx1"/>
                </a:solidFill>
              </a:rPr>
              <a:t> </a:t>
            </a:r>
            <a:endParaRPr kumimoji="0" lang="en-US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>
              <a:solidFill>
                <a:schemeClr val="tx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>
                <a:solidFill>
                  <a:schemeClr val="tx1"/>
                </a:solidFill>
              </a:rPr>
              <a:t>Modelling</a:t>
            </a:r>
            <a:endParaRPr lang="en-US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482514D-BDE7-565D-8DDA-57FE681BF099}"/>
              </a:ext>
            </a:extLst>
          </p:cNvPr>
          <p:cNvCxnSpPr>
            <a:cxnSpLocks/>
          </p:cNvCxnSpPr>
          <p:nvPr/>
        </p:nvCxnSpPr>
        <p:spPr>
          <a:xfrm>
            <a:off x="20373348" y="12979894"/>
            <a:ext cx="273474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355F5FB-5FD2-EA10-EECF-0548D5A6FC1F}"/>
              </a:ext>
            </a:extLst>
          </p:cNvPr>
          <p:cNvSpPr txBox="1"/>
          <p:nvPr/>
        </p:nvSpPr>
        <p:spPr>
          <a:xfrm>
            <a:off x="15351479" y="12018192"/>
            <a:ext cx="4298658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Aparna </a:t>
            </a:r>
            <a:r>
              <a:rPr kumimoji="0" lang="en-US" sz="28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Kaaraal</a:t>
            </a: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Mohan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>
              <a:solidFill>
                <a:schemeClr val="tx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Outreach</a:t>
            </a:r>
            <a:endParaRPr kumimoji="0" lang="en-GB" sz="2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3A063AF-B177-DE91-1E93-DF56FB8FF26F}"/>
              </a:ext>
            </a:extLst>
          </p:cNvPr>
          <p:cNvCxnSpPr>
            <a:cxnSpLocks/>
          </p:cNvCxnSpPr>
          <p:nvPr/>
        </p:nvCxnSpPr>
        <p:spPr>
          <a:xfrm>
            <a:off x="15574546" y="12979894"/>
            <a:ext cx="386856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6" name="Picture 75" descr="A person with arms crossed&#10;&#10;Description automatically generated">
            <a:extLst>
              <a:ext uri="{FF2B5EF4-FFF2-40B4-BE49-F238E27FC236}">
                <a16:creationId xmlns:a16="http://schemas.microsoft.com/office/drawing/2014/main" id="{7035F215-8E1F-0E98-02CA-F5F084CEAEE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grayscl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7" t="1685" r="5540" b="15282"/>
          <a:stretch/>
        </p:blipFill>
        <p:spPr>
          <a:xfrm>
            <a:off x="20599341" y="691496"/>
            <a:ext cx="2416882" cy="2431774"/>
          </a:xfrm>
          <a:prstGeom prst="ellipse">
            <a:avLst/>
          </a:prstGeom>
        </p:spPr>
      </p:pic>
      <p:pic>
        <p:nvPicPr>
          <p:cNvPr id="78" name="Picture Placeholder 21" descr="A person with long hair wearing glasses and a white shirt&#10;&#10;Description automatically generated">
            <a:extLst>
              <a:ext uri="{FF2B5EF4-FFF2-40B4-BE49-F238E27FC236}">
                <a16:creationId xmlns:a16="http://schemas.microsoft.com/office/drawing/2014/main" id="{4DD6A392-D25B-32E8-C561-11C96FFC0CB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16" cstate="print">
            <a:grayscl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7733" r="1560" b="18640"/>
          <a:stretch/>
        </p:blipFill>
        <p:spPr>
          <a:xfrm>
            <a:off x="11939303" y="5372658"/>
            <a:ext cx="2418777" cy="2433978"/>
          </a:xfrm>
          <a:prstGeom prst="ellipse">
            <a:avLst/>
          </a:prstGeom>
        </p:spPr>
      </p:pic>
      <p:pic>
        <p:nvPicPr>
          <p:cNvPr id="80" name="Picture 79" descr="A person sitting on a chair smiling&#10;&#10;Description automatically generated">
            <a:extLst>
              <a:ext uri="{FF2B5EF4-FFF2-40B4-BE49-F238E27FC236}">
                <a16:creationId xmlns:a16="http://schemas.microsoft.com/office/drawing/2014/main" id="{136388D5-D44E-5E01-9420-86D35B24993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9" r="2682" b="20752"/>
          <a:stretch/>
        </p:blipFill>
        <p:spPr>
          <a:xfrm>
            <a:off x="16335066" y="9819461"/>
            <a:ext cx="2431774" cy="2383656"/>
          </a:xfrm>
          <a:prstGeom prst="ellipse">
            <a:avLst/>
          </a:prstGeom>
        </p:spPr>
      </p:pic>
      <p:pic>
        <p:nvPicPr>
          <p:cNvPr id="82" name="Picture 8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53F4E1D-366B-831E-53CA-623E4CF6366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16812" b="18444"/>
          <a:stretch/>
        </p:blipFill>
        <p:spPr>
          <a:xfrm>
            <a:off x="20629499" y="9904048"/>
            <a:ext cx="2403813" cy="2413659"/>
          </a:xfrm>
          <a:prstGeom prst="ellipse">
            <a:avLst/>
          </a:prstGeom>
        </p:spPr>
      </p:pic>
      <p:pic>
        <p:nvPicPr>
          <p:cNvPr id="84" name="Picture 83" descr="A person in a plaid shirt&#10;&#10;Description automatically generated">
            <a:extLst>
              <a:ext uri="{FF2B5EF4-FFF2-40B4-BE49-F238E27FC236}">
                <a16:creationId xmlns:a16="http://schemas.microsoft.com/office/drawing/2014/main" id="{A5517204-EEC5-7BBF-3254-8C78B50C6C4C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grayscl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91" t="1234" b="12223"/>
          <a:stretch/>
        </p:blipFill>
        <p:spPr>
          <a:xfrm>
            <a:off x="11833417" y="9936870"/>
            <a:ext cx="2426971" cy="24223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27151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C41AA0-D3FB-52DE-373E-BEB32E514F4B}"/>
              </a:ext>
            </a:extLst>
          </p:cNvPr>
          <p:cNvGrpSpPr/>
          <p:nvPr/>
        </p:nvGrpSpPr>
        <p:grpSpPr>
          <a:xfrm>
            <a:off x="902042" y="3390122"/>
            <a:ext cx="22579915" cy="6935755"/>
            <a:chOff x="886277" y="3154176"/>
            <a:chExt cx="22579915" cy="6935755"/>
          </a:xfrm>
        </p:grpSpPr>
        <p:pic>
          <p:nvPicPr>
            <p:cNvPr id="6" name="Picture 5" descr="A black rectangle with white text&#10;&#10;Description automatically generated">
              <a:extLst>
                <a:ext uri="{FF2B5EF4-FFF2-40B4-BE49-F238E27FC236}">
                  <a16:creationId xmlns:a16="http://schemas.microsoft.com/office/drawing/2014/main" id="{6979577C-40A5-7D85-F087-55684729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366" y="3154176"/>
              <a:ext cx="22078826" cy="69357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17537C-7508-049E-F889-6353A4478B4A}"/>
                </a:ext>
              </a:extLst>
            </p:cNvPr>
            <p:cNvSpPr/>
            <p:nvPr/>
          </p:nvSpPr>
          <p:spPr>
            <a:xfrm>
              <a:off x="2338551" y="4980831"/>
              <a:ext cx="19706897" cy="422515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D8BFC-D376-DFEF-4ED1-EDDE4898AB6B}"/>
                </a:ext>
              </a:extLst>
            </p:cNvPr>
            <p:cNvSpPr txBox="1"/>
            <p:nvPr/>
          </p:nvSpPr>
          <p:spPr>
            <a:xfrm>
              <a:off x="886277" y="5652542"/>
              <a:ext cx="22387034" cy="2410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5000" b="1" i="0" u="none" strike="noStrike" cap="none" spc="0" normalizeH="0" baseline="0">
                  <a:ln>
                    <a:noFill/>
                  </a:ln>
                  <a:solidFill>
                    <a:srgbClr val="252525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MARKET RESEARCH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7A438-6AF5-EEA0-BE82-91A2930B23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392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diagram of a variety of electrical components&#10;&#10;Description automatically generated">
            <a:extLst>
              <a:ext uri="{FF2B5EF4-FFF2-40B4-BE49-F238E27FC236}">
                <a16:creationId xmlns:a16="http://schemas.microsoft.com/office/drawing/2014/main" id="{071F47A9-4882-15E1-AF5E-85ADDD83F0E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2864" r="2864"/>
          <a:stretch/>
        </p:blipFill>
        <p:spPr>
          <a:xfrm>
            <a:off x="1778486" y="7348043"/>
            <a:ext cx="5996940" cy="5256732"/>
          </a:xfr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06483AA-50E6-12A8-11F3-6EC82D70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9702" y="5197391"/>
            <a:ext cx="9598265" cy="2265486"/>
          </a:xfrm>
          <a:prstGeom prst="rect">
            <a:avLst/>
          </a:prstGeom>
        </p:spPr>
      </p:pic>
      <p:pic>
        <p:nvPicPr>
          <p:cNvPr id="8" name="Picture 7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E29492D5-A3C2-0CBA-651A-483AB485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650" y="4957075"/>
            <a:ext cx="5486400" cy="2743200"/>
          </a:xfrm>
          <a:prstGeom prst="rect">
            <a:avLst/>
          </a:prstGeom>
        </p:spPr>
      </p:pic>
      <p:pic>
        <p:nvPicPr>
          <p:cNvPr id="10" name="Picture 8" descr="A diagram of a battery and gear&#10;&#10;Description automatically generated">
            <a:extLst>
              <a:ext uri="{FF2B5EF4-FFF2-40B4-BE49-F238E27FC236}">
                <a16:creationId xmlns:a16="http://schemas.microsoft.com/office/drawing/2014/main" id="{9779AD68-37BC-DB33-AA73-915937F073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6" t="10726" r="-2318" b="3155"/>
          <a:stretch/>
        </p:blipFill>
        <p:spPr>
          <a:xfrm>
            <a:off x="9269232" y="7937672"/>
            <a:ext cx="5845533" cy="5256732"/>
          </a:xfrm>
          <a:prstGeom prst="rect">
            <a:avLst/>
          </a:prstGeom>
        </p:spPr>
      </p:pic>
      <p:pic>
        <p:nvPicPr>
          <p:cNvPr id="12" name="Picture 5" descr="A black and green logo&#10;&#10;Description automatically generated">
            <a:extLst>
              <a:ext uri="{FF2B5EF4-FFF2-40B4-BE49-F238E27FC236}">
                <a16:creationId xmlns:a16="http://schemas.microsoft.com/office/drawing/2014/main" id="{981D3633-B9A8-1A7B-84E4-C1B7FED8C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7361" y="5683165"/>
            <a:ext cx="6410036" cy="1779712"/>
          </a:xfrm>
          <a:prstGeom prst="rect">
            <a:avLst/>
          </a:prstGeom>
        </p:spPr>
      </p:pic>
      <p:pic>
        <p:nvPicPr>
          <p:cNvPr id="14" name="Picture 6" descr="A close-up of a battery&#10;&#10;Description automatically generated">
            <a:extLst>
              <a:ext uri="{FF2B5EF4-FFF2-40B4-BE49-F238E27FC236}">
                <a16:creationId xmlns:a16="http://schemas.microsoft.com/office/drawing/2014/main" id="{1282CE80-DD8A-7AF0-4B69-EA948BBB7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74274" y="7465473"/>
            <a:ext cx="7194681" cy="55637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B9309-7DDB-EA00-B59A-99C225C9FC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AF1ECC-A81E-8622-1909-062BB00D427A}"/>
              </a:ext>
            </a:extLst>
          </p:cNvPr>
          <p:cNvSpPr txBox="1">
            <a:spLocks/>
          </p:cNvSpPr>
          <p:nvPr/>
        </p:nvSpPr>
        <p:spPr>
          <a:xfrm>
            <a:off x="3292926" y="212089"/>
            <a:ext cx="17798143" cy="274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n-GB" sz="8800" b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The most common process that used batteries are subjected to is </a:t>
            </a:r>
            <a:r>
              <a:rPr lang="en-GB" sz="8800" i="1" u="sng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r</a:t>
            </a:r>
            <a:r>
              <a:rPr lang="en-GB" sz="8800" b="0" i="1" u="sng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ecycling.</a:t>
            </a:r>
            <a:endParaRPr lang="en-GB" sz="8800" b="0" i="1" u="sng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57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ifetimeSlidesTemplate" id="{5CCF3686-A76E-7C4F-83B9-AFE7297C8FCB}" vid="{D439A018-D9DE-5742-B66D-1C365981BEEB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ifetimeSlidesTemplate" id="{5CCF3686-A76E-7C4F-83B9-AFE7297C8FCB}" vid="{D439A018-D9DE-5742-B66D-1C365981BEEB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46</Slides>
  <Notes>37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Black</vt:lpstr>
      <vt:lpstr>Black</vt:lpstr>
      <vt:lpstr>Low-cost, open-source lithium-ion cell health assessment</vt:lpstr>
      <vt:lpstr>End-of-life Electric Vehicle Batteries</vt:lpstr>
      <vt:lpstr>PowerPoint Presentation</vt:lpstr>
      <vt:lpstr>PowerPoint Presentation</vt:lpstr>
      <vt:lpstr>PowerPoint Presentation</vt:lpstr>
      <vt:lpstr>Our approach</vt:lpstr>
      <vt:lpstr>PowerPoint Presentation</vt:lpstr>
      <vt:lpstr>PowerPoint Presentation</vt:lpstr>
      <vt:lpstr>PowerPoint Presentation</vt:lpstr>
      <vt:lpstr>PowerPoint Presentation</vt:lpstr>
      <vt:lpstr>Recycling is a wasteful process</vt:lpstr>
      <vt:lpstr>PowerPoint Presentation</vt:lpstr>
      <vt:lpstr>PowerPoint Presentation</vt:lpstr>
      <vt:lpstr>Specification</vt:lpstr>
      <vt:lpstr>Part &amp; Process Selection</vt:lpstr>
      <vt:lpstr>Electronics Overview</vt:lpstr>
      <vt:lpstr>(Dis)charge boards</vt:lpstr>
      <vt:lpstr>IO board</vt:lpstr>
      <vt:lpstr>Firmware</vt:lpstr>
      <vt:lpstr>Assembly</vt:lpstr>
      <vt:lpstr>Assembled prototype</vt:lpstr>
      <vt:lpstr>Single-cell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Package</vt:lpstr>
      <vt:lpstr>Mobile app – technical considerations</vt:lpstr>
      <vt:lpstr>App – Navigation Drawer</vt:lpstr>
      <vt:lpstr>App – Available devices</vt:lpstr>
      <vt:lpstr>App – Active tests – In progress</vt:lpstr>
      <vt:lpstr>App – Active tests – Done</vt:lpstr>
      <vt:lpstr>App – Past tests</vt:lpstr>
      <vt:lpstr>PowerPoint Presentation</vt:lpstr>
      <vt:lpstr>The website – technical considerations</vt:lpstr>
      <vt:lpstr>LifetimeCambridge.co.uk</vt:lpstr>
      <vt:lpstr>Open-Source Documentation</vt:lpstr>
      <vt:lpstr>Social media </vt:lpstr>
      <vt:lpstr>Future work</vt:lpstr>
      <vt:lpstr>PowerPoint Presentation</vt:lpstr>
      <vt:lpstr>Acknowledgements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Challenge Progress Meeting</dc:title>
  <cp:revision>1</cp:revision>
  <dcterms:modified xsi:type="dcterms:W3CDTF">2023-10-11T08:47:19Z</dcterms:modified>
</cp:coreProperties>
</file>